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3970" y="820292"/>
            <a:ext cx="6976059" cy="125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86940" y="1400428"/>
            <a:ext cx="5770118" cy="138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14257" y="6439814"/>
            <a:ext cx="206375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#</a:t>
            </a:fld>
            <a:endParaRPr sz="12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ttohinaka@granitschools.org" TargetMode="External"/><Relationship Id="rId3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5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geportal.org/" TargetMode="External"/><Relationship Id="rId3" Type="http://schemas.openxmlformats.org/officeDocument/2006/relationships/image" Target="../media/image37.png"/><Relationship Id="rId4" Type="http://schemas.openxmlformats.org/officeDocument/2006/relationships/image" Target="../media/image38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3" Type="http://schemas.openxmlformats.org/officeDocument/2006/relationships/image" Target="../media/image4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Relationship Id="rId4" Type="http://schemas.openxmlformats.org/officeDocument/2006/relationships/image" Target="../media/image1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Relationship Id="rId3" Type="http://schemas.openxmlformats.org/officeDocument/2006/relationships/image" Target="../media/image1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jpg"/><Relationship Id="rId3" Type="http://schemas.openxmlformats.org/officeDocument/2006/relationships/image" Target="../media/image2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pc="-35"/>
              <a:t>S</a:t>
            </a:r>
            <a:r>
              <a:rPr dirty="0" spc="-45"/>
              <a:t>A</a:t>
            </a:r>
            <a:r>
              <a:rPr dirty="0"/>
              <a:t>GE</a:t>
            </a:r>
            <a:r>
              <a:rPr dirty="0" spc="10"/>
              <a:t> </a:t>
            </a:r>
            <a:r>
              <a:rPr dirty="0" spc="-395"/>
              <a:t>T</a:t>
            </a:r>
            <a:r>
              <a:rPr dirty="0"/>
              <a:t>e</a:t>
            </a:r>
            <a:r>
              <a:rPr dirty="0" spc="-45"/>
              <a:t>s</a:t>
            </a:r>
            <a:r>
              <a:rPr dirty="0"/>
              <a:t>t</a:t>
            </a:r>
            <a:r>
              <a:rPr dirty="0" spc="-5"/>
              <a:t> </a:t>
            </a:r>
            <a:r>
              <a:rPr dirty="0"/>
              <a:t>Admini</a:t>
            </a:r>
            <a:r>
              <a:rPr dirty="0" spc="-60"/>
              <a:t>s</a:t>
            </a:r>
            <a:r>
              <a:rPr dirty="0"/>
              <a:t>t</a:t>
            </a:r>
            <a:r>
              <a:rPr dirty="0" spc="-85"/>
              <a:t>r</a:t>
            </a:r>
            <a:r>
              <a:rPr dirty="0" spc="-40"/>
              <a:t>a</a:t>
            </a:r>
            <a:r>
              <a:rPr dirty="0"/>
              <a:t>tion</a:t>
            </a:r>
          </a:p>
          <a:p>
            <a:pPr algn="ctr" marL="635">
              <a:lnSpc>
                <a:spcPct val="100000"/>
              </a:lnSpc>
            </a:pPr>
            <a:r>
              <a:rPr dirty="0" spc="-5"/>
              <a:t>2014-15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37307" y="4222750"/>
            <a:ext cx="4495800" cy="139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800" spc="-25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dirty="0" sz="1800" spc="-30">
                <a:solidFill>
                  <a:srgbClr val="888888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en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800" spc="-155">
                <a:solidFill>
                  <a:srgbClr val="888888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oh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na</a:t>
            </a:r>
            <a:r>
              <a:rPr dirty="0" sz="1800" spc="-4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C</a:t>
            </a:r>
            <a:r>
              <a:rPr dirty="0" sz="1800" spc="-35">
                <a:solidFill>
                  <a:srgbClr val="888888"/>
                </a:solidFill>
                <a:latin typeface="Calibri"/>
                <a:cs typeface="Calibri"/>
              </a:rPr>
              <a:t>B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T</a:t>
            </a:r>
            <a:r>
              <a:rPr dirty="0" sz="1800" spc="-1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Sp</a:t>
            </a:r>
            <a:r>
              <a:rPr dirty="0" sz="1800" spc="5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dirty="0" sz="1800" spc="-20">
                <a:solidFill>
                  <a:srgbClr val="888888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al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888888"/>
                </a:solidFill>
                <a:latin typeface="Calibri"/>
                <a:cs typeface="Calibri"/>
              </a:rPr>
              <a:t>s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  <a:p>
            <a:pPr algn="ctr" marL="12065" marR="6350">
              <a:lnSpc>
                <a:spcPct val="100000"/>
              </a:lnSpc>
            </a:pP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(</a:t>
            </a:r>
            <a:r>
              <a:rPr dirty="0" sz="1800" spc="-20">
                <a:solidFill>
                  <a:srgbClr val="888888"/>
                </a:solidFill>
                <a:latin typeface="Calibri"/>
                <a:cs typeface="Calibri"/>
              </a:rPr>
              <a:t>S</a:t>
            </a:r>
            <a:r>
              <a:rPr dirty="0" sz="1800" spc="-3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GE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I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n</a:t>
            </a:r>
            <a:r>
              <a:rPr dirty="0" sz="1800" spc="-40">
                <a:solidFill>
                  <a:srgbClr val="888888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er</a:t>
            </a:r>
            <a:r>
              <a:rPr dirty="0" sz="1800" spc="-15">
                <a:solidFill>
                  <a:srgbClr val="888888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m/Su</a:t>
            </a:r>
            <a:r>
              <a:rPr dirty="0" sz="1800" spc="-15">
                <a:solidFill>
                  <a:srgbClr val="888888"/>
                </a:solidFill>
                <a:latin typeface="Calibri"/>
                <a:cs typeface="Calibri"/>
              </a:rPr>
              <a:t>mm</a:t>
            </a:r>
            <a:r>
              <a:rPr dirty="0" sz="1800" spc="-2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888888"/>
                </a:solidFill>
                <a:latin typeface="Calibri"/>
                <a:cs typeface="Calibri"/>
              </a:rPr>
              <a:t>v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e/U</a:t>
            </a:r>
            <a:r>
              <a:rPr dirty="0" sz="1800" spc="-40">
                <a:solidFill>
                  <a:srgbClr val="888888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ah 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Compo</a:t>
            </a:r>
            <a:r>
              <a:rPr dirty="0" sz="1800" spc="5">
                <a:solidFill>
                  <a:srgbClr val="888888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e/DLM)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 ph#</a:t>
            </a:r>
            <a:r>
              <a:rPr dirty="0" sz="1800" spc="1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(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85</a:t>
            </a:r>
            <a:r>
              <a:rPr dirty="0" sz="1800" spc="-20">
                <a:solidFill>
                  <a:srgbClr val="888888"/>
                </a:solidFill>
                <a:latin typeface="Calibri"/>
                <a:cs typeface="Calibri"/>
              </a:rPr>
              <a:t>)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646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-</a:t>
            </a:r>
            <a:r>
              <a:rPr dirty="0" sz="1800" spc="-15">
                <a:solidFill>
                  <a:srgbClr val="888888"/>
                </a:solidFill>
                <a:latin typeface="Calibri"/>
                <a:cs typeface="Calibri"/>
              </a:rPr>
              <a:t>4168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 spc="-2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k</a:t>
            </a:r>
            <a:r>
              <a:rPr dirty="0" sz="1800" spc="-4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t</a:t>
            </a:r>
            <a:r>
              <a:rPr dirty="0" sz="1800" spc="-2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t</a:t>
            </a:r>
            <a:r>
              <a:rPr dirty="0" sz="1800" spc="-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ohina</a:t>
            </a:r>
            <a:r>
              <a:rPr dirty="0" sz="1800" spc="-3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k</a:t>
            </a:r>
            <a:r>
              <a:rPr dirty="0" sz="1800" spc="-1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a@g</a:t>
            </a:r>
            <a:r>
              <a:rPr dirty="0" sz="1800" spc="-4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r</a:t>
            </a:r>
            <a:r>
              <a:rPr dirty="0" sz="180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ani</a:t>
            </a:r>
            <a:r>
              <a:rPr dirty="0" sz="1800" spc="-3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t</a:t>
            </a:r>
            <a:r>
              <a:rPr dirty="0" sz="1800" spc="-1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e</a:t>
            </a:r>
            <a:r>
              <a:rPr dirty="0" sz="1800" spc="-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s</a:t>
            </a:r>
            <a:r>
              <a:rPr dirty="0" sz="1800" spc="-2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c</a:t>
            </a:r>
            <a:r>
              <a:rPr dirty="0" sz="1800" spc="-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hools.o</a:t>
            </a:r>
            <a:r>
              <a:rPr dirty="0" sz="1800" spc="-2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r</a:t>
            </a:r>
            <a:r>
              <a:rPr dirty="0" sz="1800" spc="-1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665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6148" rIns="0" bIns="0" rtlCol="0" vert="horz">
            <a:spAutoFit/>
          </a:bodyPr>
          <a:lstStyle/>
          <a:p>
            <a:pPr marL="524510">
              <a:lnSpc>
                <a:spcPct val="100000"/>
              </a:lnSpc>
            </a:pPr>
            <a:r>
              <a:rPr dirty="0" spc="-25"/>
              <a:t>Moni</a:t>
            </a:r>
            <a:r>
              <a:rPr dirty="0" spc="-45"/>
              <a:t>t</a:t>
            </a:r>
            <a:r>
              <a:rPr dirty="0" spc="-25"/>
              <a:t>orin</a:t>
            </a:r>
            <a:r>
              <a:rPr dirty="0" spc="-20"/>
              <a:t>g</a:t>
            </a:r>
            <a:r>
              <a:rPr dirty="0" spc="10"/>
              <a:t> </a:t>
            </a:r>
            <a:r>
              <a:rPr dirty="0" spc="-25"/>
              <a:t>S</a:t>
            </a:r>
            <a:r>
              <a:rPr dirty="0" spc="-5"/>
              <a:t>t</a:t>
            </a:r>
            <a:r>
              <a:rPr dirty="0" spc="-30"/>
              <a:t>ude</a:t>
            </a:r>
            <a:r>
              <a:rPr dirty="0" spc="-55"/>
              <a:t>n</a:t>
            </a:r>
            <a:r>
              <a:rPr dirty="0" spc="-15"/>
              <a:t>t</a:t>
            </a:r>
            <a:r>
              <a:rPr dirty="0" spc="-25"/>
              <a:t> </a:t>
            </a:r>
            <a:r>
              <a:rPr dirty="0" spc="-25"/>
              <a:t>P</a:t>
            </a:r>
            <a:r>
              <a:rPr dirty="0" spc="-80"/>
              <a:t>r</a:t>
            </a:r>
            <a:r>
              <a:rPr dirty="0" spc="-25"/>
              <a:t>og</a:t>
            </a:r>
            <a:r>
              <a:rPr dirty="0" spc="-55"/>
              <a:t>r</a:t>
            </a:r>
            <a:r>
              <a:rPr dirty="0" spc="-20"/>
              <a:t>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083942"/>
            <a:ext cx="7668259" cy="759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“</a:t>
            </a:r>
            <a:r>
              <a:rPr dirty="0" sz="2400" spc="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tud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ts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185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our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2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 S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ssi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n”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able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displ</a:t>
            </a:r>
            <a:r>
              <a:rPr dirty="0" sz="2400" spc="-45">
                <a:latin typeface="Calibri"/>
                <a:cs typeface="Calibri"/>
              </a:rPr>
              <a:t>a</a:t>
            </a:r>
            <a:r>
              <a:rPr dirty="0" sz="2400" spc="-20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s each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lo</a:t>
            </a:r>
            <a:r>
              <a:rPr dirty="0" sz="2400" spc="15">
                <a:latin typeface="Calibri"/>
                <a:cs typeface="Calibri"/>
              </a:rPr>
              <a:t>g</a:t>
            </a:r>
            <a:r>
              <a:rPr dirty="0" sz="2400" spc="-25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ed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ap</a:t>
            </a:r>
            <a:r>
              <a:rPr dirty="0" sz="2400" spc="-5">
                <a:latin typeface="Calibri"/>
                <a:cs typeface="Calibri"/>
              </a:rPr>
              <a:t>p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ed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tud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3657600"/>
            <a:ext cx="8127110" cy="1786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52437" y="3652773"/>
            <a:ext cx="8136890" cy="1795780"/>
          </a:xfrm>
          <a:custGeom>
            <a:avLst/>
            <a:gdLst/>
            <a:ahLst/>
            <a:cxnLst/>
            <a:rect l="l" t="t" r="r" b="b"/>
            <a:pathLst>
              <a:path w="8136890" h="1795779">
                <a:moveTo>
                  <a:pt x="0" y="1795526"/>
                </a:moveTo>
                <a:lnTo>
                  <a:pt x="8136635" y="1795526"/>
                </a:lnTo>
                <a:lnTo>
                  <a:pt x="8136635" y="0"/>
                </a:lnTo>
                <a:lnTo>
                  <a:pt x="0" y="0"/>
                </a:lnTo>
                <a:lnTo>
                  <a:pt x="0" y="1795526"/>
                </a:lnTo>
                <a:close/>
              </a:path>
            </a:pathLst>
          </a:custGeom>
          <a:ln w="9524">
            <a:solidFill>
              <a:srgbClr val="A6A6A6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3"/>
            <a:ext cx="9144000" cy="665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426957" y="6439814"/>
            <a:ext cx="18097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177" y="917702"/>
            <a:ext cx="8689975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>
                <a:latin typeface="Calibri"/>
                <a:cs typeface="Calibri"/>
              </a:rPr>
              <a:t>Moni</a:t>
            </a:r>
            <a:r>
              <a:rPr dirty="0" sz="3600" spc="-45">
                <a:latin typeface="Calibri"/>
                <a:cs typeface="Calibri"/>
              </a:rPr>
              <a:t>t</a:t>
            </a:r>
            <a:r>
              <a:rPr dirty="0" sz="3600" spc="-5">
                <a:latin typeface="Calibri"/>
                <a:cs typeface="Calibri"/>
              </a:rPr>
              <a:t>orin</a:t>
            </a:r>
            <a:r>
              <a:rPr dirty="0" sz="3600">
                <a:latin typeface="Calibri"/>
                <a:cs typeface="Calibri"/>
              </a:rPr>
              <a:t>g</a:t>
            </a:r>
            <a:r>
              <a:rPr dirty="0" sz="3600" spc="-10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Stude</a:t>
            </a:r>
            <a:r>
              <a:rPr dirty="0" sz="3600" spc="-25">
                <a:latin typeface="Calibri"/>
                <a:cs typeface="Calibri"/>
              </a:rPr>
              <a:t>n</a:t>
            </a:r>
            <a:r>
              <a:rPr dirty="0" sz="3600" spc="-15">
                <a:latin typeface="Calibri"/>
                <a:cs typeface="Calibri"/>
              </a:rPr>
              <a:t>t</a:t>
            </a:r>
            <a:r>
              <a:rPr dirty="0" sz="3600" spc="-40">
                <a:latin typeface="Calibri"/>
                <a:cs typeface="Calibri"/>
              </a:rPr>
              <a:t> </a:t>
            </a:r>
            <a:r>
              <a:rPr dirty="0" sz="3600" spc="-20">
                <a:latin typeface="Calibri"/>
                <a:cs typeface="Calibri"/>
              </a:rPr>
              <a:t>P</a:t>
            </a:r>
            <a:r>
              <a:rPr dirty="0" sz="3600" spc="-75">
                <a:latin typeface="Calibri"/>
                <a:cs typeface="Calibri"/>
              </a:rPr>
              <a:t>r</a:t>
            </a:r>
            <a:r>
              <a:rPr dirty="0" sz="3600" spc="-25">
                <a:latin typeface="Calibri"/>
                <a:cs typeface="Calibri"/>
              </a:rPr>
              <a:t>og</a:t>
            </a:r>
            <a:r>
              <a:rPr dirty="0" sz="3600" spc="-65">
                <a:latin typeface="Calibri"/>
                <a:cs typeface="Calibri"/>
              </a:rPr>
              <a:t>r</a:t>
            </a:r>
            <a:r>
              <a:rPr dirty="0" sz="3600" spc="-20">
                <a:latin typeface="Calibri"/>
                <a:cs typeface="Calibri"/>
              </a:rPr>
              <a:t>es</a:t>
            </a:r>
            <a:r>
              <a:rPr dirty="0" sz="3600" spc="-30">
                <a:latin typeface="Calibri"/>
                <a:cs typeface="Calibri"/>
              </a:rPr>
              <a:t>s</a:t>
            </a:r>
            <a:r>
              <a:rPr dirty="0" sz="3600" spc="-10">
                <a:latin typeface="Calibri"/>
                <a:cs typeface="Calibri"/>
              </a:rPr>
              <a:t>:</a:t>
            </a:r>
            <a:r>
              <a:rPr dirty="0" sz="3600">
                <a:latin typeface="Calibri"/>
                <a:cs typeface="Calibri"/>
              </a:rPr>
              <a:t> </a:t>
            </a:r>
            <a:r>
              <a:rPr dirty="0" sz="3600" spc="5">
                <a:latin typeface="Calibri"/>
                <a:cs typeface="Calibri"/>
              </a:rPr>
              <a:t>S</a:t>
            </a:r>
            <a:r>
              <a:rPr dirty="0" sz="3600">
                <a:latin typeface="Calibri"/>
                <a:cs typeface="Calibri"/>
              </a:rPr>
              <a:t>tude</a:t>
            </a:r>
            <a:r>
              <a:rPr dirty="0" sz="3600" spc="-35">
                <a:latin typeface="Calibri"/>
                <a:cs typeface="Calibri"/>
              </a:rPr>
              <a:t>n</a:t>
            </a:r>
            <a:r>
              <a:rPr dirty="0" sz="3600" spc="-15">
                <a:latin typeface="Calibri"/>
                <a:cs typeface="Calibri"/>
              </a:rPr>
              <a:t>t</a:t>
            </a:r>
            <a:r>
              <a:rPr dirty="0" sz="3600" spc="-40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S</a:t>
            </a:r>
            <a:r>
              <a:rPr dirty="0" sz="3600" spc="-55">
                <a:latin typeface="Calibri"/>
                <a:cs typeface="Calibri"/>
              </a:rPr>
              <a:t>t</a:t>
            </a:r>
            <a:r>
              <a:rPr dirty="0" sz="3600" spc="-35">
                <a:latin typeface="Calibri"/>
                <a:cs typeface="Calibri"/>
              </a:rPr>
              <a:t>a</a:t>
            </a:r>
            <a:r>
              <a:rPr dirty="0" sz="3600">
                <a:latin typeface="Calibri"/>
                <a:cs typeface="Calibri"/>
              </a:rPr>
              <a:t>tuses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08"/>
            <a:ext cx="9143999" cy="665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8450" y="1822450"/>
          <a:ext cx="8553450" cy="4584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7391400"/>
              </a:tblGrid>
              <a:tr h="62280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ri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pp</a:t>
                      </a:r>
                      <a:r>
                        <a:rPr dirty="0" sz="1600" spc="-3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0988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Admini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ap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ov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session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bu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esum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6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</a:tr>
              <a:tr h="1228216">
                <a:tc>
                  <a:txBody>
                    <a:bodyPr/>
                    <a:lstStyle/>
                    <a:p>
                      <a:pPr marL="84455" marR="424180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ar</a:t>
                      </a:r>
                      <a:r>
                        <a:rPr dirty="0" sz="1600" spc="-3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#)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85090" marR="54483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ti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numbe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ma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it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tu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ou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numbe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i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t.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numbe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doe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which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ac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ely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wing.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1228217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600" spc="-2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vi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w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9144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sw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16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cu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tly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wing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sw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subm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ti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e: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wi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z="16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oc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end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t.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not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“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ompl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ed”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il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submits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</a:tr>
              <a:tr h="62280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Comp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subm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t.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ti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ona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ac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177" y="917702"/>
            <a:ext cx="8689975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>
                <a:latin typeface="Calibri"/>
                <a:cs typeface="Calibri"/>
              </a:rPr>
              <a:t>Moni</a:t>
            </a:r>
            <a:r>
              <a:rPr dirty="0" sz="3600" spc="-45">
                <a:latin typeface="Calibri"/>
                <a:cs typeface="Calibri"/>
              </a:rPr>
              <a:t>t</a:t>
            </a:r>
            <a:r>
              <a:rPr dirty="0" sz="3600" spc="-5">
                <a:latin typeface="Calibri"/>
                <a:cs typeface="Calibri"/>
              </a:rPr>
              <a:t>orin</a:t>
            </a:r>
            <a:r>
              <a:rPr dirty="0" sz="3600">
                <a:latin typeface="Calibri"/>
                <a:cs typeface="Calibri"/>
              </a:rPr>
              <a:t>g</a:t>
            </a:r>
            <a:r>
              <a:rPr dirty="0" sz="3600" spc="-10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Stude</a:t>
            </a:r>
            <a:r>
              <a:rPr dirty="0" sz="3600" spc="-25">
                <a:latin typeface="Calibri"/>
                <a:cs typeface="Calibri"/>
              </a:rPr>
              <a:t>n</a:t>
            </a:r>
            <a:r>
              <a:rPr dirty="0" sz="3600" spc="-15">
                <a:latin typeface="Calibri"/>
                <a:cs typeface="Calibri"/>
              </a:rPr>
              <a:t>t</a:t>
            </a:r>
            <a:r>
              <a:rPr dirty="0" sz="3600" spc="-40">
                <a:latin typeface="Calibri"/>
                <a:cs typeface="Calibri"/>
              </a:rPr>
              <a:t> </a:t>
            </a:r>
            <a:r>
              <a:rPr dirty="0" sz="3600" spc="-20">
                <a:latin typeface="Calibri"/>
                <a:cs typeface="Calibri"/>
              </a:rPr>
              <a:t>P</a:t>
            </a:r>
            <a:r>
              <a:rPr dirty="0" sz="3600" spc="-75">
                <a:latin typeface="Calibri"/>
                <a:cs typeface="Calibri"/>
              </a:rPr>
              <a:t>r</a:t>
            </a:r>
            <a:r>
              <a:rPr dirty="0" sz="3600" spc="-25">
                <a:latin typeface="Calibri"/>
                <a:cs typeface="Calibri"/>
              </a:rPr>
              <a:t>og</a:t>
            </a:r>
            <a:r>
              <a:rPr dirty="0" sz="3600" spc="-65">
                <a:latin typeface="Calibri"/>
                <a:cs typeface="Calibri"/>
              </a:rPr>
              <a:t>r</a:t>
            </a:r>
            <a:r>
              <a:rPr dirty="0" sz="3600" spc="-20">
                <a:latin typeface="Calibri"/>
                <a:cs typeface="Calibri"/>
              </a:rPr>
              <a:t>es</a:t>
            </a:r>
            <a:r>
              <a:rPr dirty="0" sz="3600" spc="-30">
                <a:latin typeface="Calibri"/>
                <a:cs typeface="Calibri"/>
              </a:rPr>
              <a:t>s</a:t>
            </a:r>
            <a:r>
              <a:rPr dirty="0" sz="3600" spc="-10">
                <a:latin typeface="Calibri"/>
                <a:cs typeface="Calibri"/>
              </a:rPr>
              <a:t>:</a:t>
            </a:r>
            <a:r>
              <a:rPr dirty="0" sz="3600">
                <a:latin typeface="Calibri"/>
                <a:cs typeface="Calibri"/>
              </a:rPr>
              <a:t> </a:t>
            </a:r>
            <a:r>
              <a:rPr dirty="0" sz="3600" spc="5">
                <a:latin typeface="Calibri"/>
                <a:cs typeface="Calibri"/>
              </a:rPr>
              <a:t>S</a:t>
            </a:r>
            <a:r>
              <a:rPr dirty="0" sz="3600">
                <a:latin typeface="Calibri"/>
                <a:cs typeface="Calibri"/>
              </a:rPr>
              <a:t>tude</a:t>
            </a:r>
            <a:r>
              <a:rPr dirty="0" sz="3600" spc="-35">
                <a:latin typeface="Calibri"/>
                <a:cs typeface="Calibri"/>
              </a:rPr>
              <a:t>n</a:t>
            </a:r>
            <a:r>
              <a:rPr dirty="0" sz="3600" spc="-15">
                <a:latin typeface="Calibri"/>
                <a:cs typeface="Calibri"/>
              </a:rPr>
              <a:t>t</a:t>
            </a:r>
            <a:r>
              <a:rPr dirty="0" sz="3600" spc="-40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S</a:t>
            </a:r>
            <a:r>
              <a:rPr dirty="0" sz="3600" spc="-55">
                <a:latin typeface="Calibri"/>
                <a:cs typeface="Calibri"/>
              </a:rPr>
              <a:t>t</a:t>
            </a:r>
            <a:r>
              <a:rPr dirty="0" sz="3600" spc="-35">
                <a:latin typeface="Calibri"/>
                <a:cs typeface="Calibri"/>
              </a:rPr>
              <a:t>a</a:t>
            </a:r>
            <a:r>
              <a:rPr dirty="0" sz="3600">
                <a:latin typeface="Calibri"/>
                <a:cs typeface="Calibri"/>
              </a:rPr>
              <a:t>tuses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3999" cy="6383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250" y="1745995"/>
          <a:ext cx="8553450" cy="4585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7391400"/>
              </a:tblGrid>
              <a:tr h="63576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</a:tr>
              <a:tr h="63588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ub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1600" spc="-30" b="1">
                          <a:latin typeface="Calibri"/>
                          <a:cs typeface="Calibri"/>
                        </a:rPr>
                        <a:t>tt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bee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subm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qu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lity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assu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ance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35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6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ti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ov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g.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</a:tr>
              <a:tr h="1253997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Denied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62255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Admini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session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If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mp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ts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er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session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tus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wi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change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“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endin</a:t>
                      </a:r>
                      <a:r>
                        <a:rPr dirty="0" sz="1600" spc="6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”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il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4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app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ov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denie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tu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88823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600" spc="-35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aused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#)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6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’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cu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paused.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wi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tus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long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tude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6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’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has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be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paused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tus.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</a:tr>
              <a:tr h="63587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600" spc="-25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ing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ti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4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Admini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ap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opportu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600" spc="-114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52249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Sus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ude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ti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4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Admini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ap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esume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opportu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600" spc="-114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0448" rIns="0" bIns="0" rtlCol="0" vert="horz">
            <a:spAutoFit/>
          </a:bodyPr>
          <a:lstStyle/>
          <a:p>
            <a:pPr marL="1114425">
              <a:lnSpc>
                <a:spcPct val="100000"/>
              </a:lnSpc>
            </a:pPr>
            <a:r>
              <a:rPr dirty="0" spc="-25"/>
              <a:t>S</a:t>
            </a:r>
            <a:r>
              <a:rPr dirty="0" spc="-45"/>
              <a:t>t</a:t>
            </a:r>
            <a:r>
              <a:rPr dirty="0" spc="-25"/>
              <a:t>oppin</a:t>
            </a:r>
            <a:r>
              <a:rPr dirty="0" spc="130"/>
              <a:t>g</a:t>
            </a:r>
            <a:r>
              <a:rPr dirty="0" spc="-25"/>
              <a:t>/</a:t>
            </a:r>
            <a:r>
              <a:rPr dirty="0" spc="-105"/>
              <a:t>P</a:t>
            </a:r>
            <a:r>
              <a:rPr dirty="0" spc="-20"/>
              <a:t>ausing</a:t>
            </a:r>
            <a:r>
              <a:rPr dirty="0" spc="-15"/>
              <a:t> </a:t>
            </a:r>
            <a:r>
              <a:rPr dirty="0" spc="-385"/>
              <a:t>T</a:t>
            </a:r>
            <a:r>
              <a:rPr dirty="0" spc="-20"/>
              <a:t>e</a:t>
            </a:r>
            <a:r>
              <a:rPr dirty="0" spc="-70"/>
              <a:t>s</a:t>
            </a:r>
            <a:r>
              <a:rPr dirty="0" spc="-15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080386"/>
            <a:ext cx="7670800" cy="1323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20">
                <a:latin typeface="Calibri"/>
                <a:cs typeface="Calibri"/>
              </a:rPr>
              <a:t>Th</a:t>
            </a:r>
            <a:r>
              <a:rPr dirty="0" sz="2800" spc="-60">
                <a:latin typeface="Calibri"/>
                <a:cs typeface="Calibri"/>
              </a:rPr>
              <a:t>r</a:t>
            </a:r>
            <a:r>
              <a:rPr dirty="0" sz="2800" spc="-20">
                <a:latin typeface="Calibri"/>
                <a:cs typeface="Calibri"/>
              </a:rPr>
              <a:t>oug</a:t>
            </a:r>
            <a:r>
              <a:rPr dirty="0" sz="2800" spc="-15">
                <a:latin typeface="Calibri"/>
                <a:cs typeface="Calibri"/>
              </a:rPr>
              <a:t>h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the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229">
                <a:latin typeface="Calibri"/>
                <a:cs typeface="Calibri"/>
              </a:rPr>
              <a:t>T</a:t>
            </a:r>
            <a:r>
              <a:rPr dirty="0" sz="2800" spc="-20">
                <a:latin typeface="Calibri"/>
                <a:cs typeface="Calibri"/>
              </a:rPr>
              <a:t>A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</a:t>
            </a:r>
            <a:r>
              <a:rPr dirty="0" sz="2800" spc="-45">
                <a:latin typeface="Calibri"/>
                <a:cs typeface="Calibri"/>
              </a:rPr>
              <a:t>n</a:t>
            </a:r>
            <a:r>
              <a:rPr dirty="0" sz="2800" spc="-35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er</a:t>
            </a:r>
            <a:r>
              <a:rPr dirty="0" sz="2800" spc="-75">
                <a:latin typeface="Calibri"/>
                <a:cs typeface="Calibri"/>
              </a:rPr>
              <a:t>f</a:t>
            </a:r>
            <a:r>
              <a:rPr dirty="0" sz="2800" spc="-15">
                <a:latin typeface="Calibri"/>
                <a:cs typeface="Calibri"/>
              </a:rPr>
              <a:t>a</a:t>
            </a:r>
            <a:r>
              <a:rPr dirty="0" sz="2800" spc="-10">
                <a:latin typeface="Calibri"/>
                <a:cs typeface="Calibri"/>
              </a:rPr>
              <a:t>c</a:t>
            </a:r>
            <a:r>
              <a:rPr dirty="0" sz="2800" spc="-15">
                <a:latin typeface="Calibri"/>
                <a:cs typeface="Calibri"/>
              </a:rPr>
              <a:t>e,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265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55">
                <a:latin typeface="Calibri"/>
                <a:cs typeface="Calibri"/>
              </a:rPr>
              <a:t>s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Adm</a:t>
            </a:r>
            <a:r>
              <a:rPr dirty="0" sz="2800" spc="-25">
                <a:latin typeface="Calibri"/>
                <a:cs typeface="Calibri"/>
              </a:rPr>
              <a:t>i</a:t>
            </a:r>
            <a:r>
              <a:rPr dirty="0" sz="2800" spc="-20">
                <a:latin typeface="Calibri"/>
                <a:cs typeface="Calibri"/>
              </a:rPr>
              <a:t>n</a:t>
            </a:r>
            <a:r>
              <a:rPr dirty="0" sz="2800" spc="-20">
                <a:latin typeface="Calibri"/>
                <a:cs typeface="Calibri"/>
              </a:rPr>
              <a:t>i</a:t>
            </a:r>
            <a:r>
              <a:rPr dirty="0" sz="2800" spc="-55">
                <a:latin typeface="Calibri"/>
                <a:cs typeface="Calibri"/>
              </a:rPr>
              <a:t>s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-75">
                <a:latin typeface="Calibri"/>
                <a:cs typeface="Calibri"/>
              </a:rPr>
              <a:t>r</a:t>
            </a:r>
            <a:r>
              <a:rPr dirty="0" sz="2800" spc="-35">
                <a:latin typeface="Calibri"/>
                <a:cs typeface="Calibri"/>
              </a:rPr>
              <a:t>a</a:t>
            </a:r>
            <a:r>
              <a:rPr dirty="0" sz="2800" spc="-35">
                <a:latin typeface="Calibri"/>
                <a:cs typeface="Calibri"/>
              </a:rPr>
              <a:t>t</a:t>
            </a:r>
            <a:r>
              <a:rPr dirty="0" sz="2800" spc="-20">
                <a:latin typeface="Calibri"/>
                <a:cs typeface="Calibri"/>
              </a:rPr>
              <a:t>o</a:t>
            </a:r>
            <a:r>
              <a:rPr dirty="0" sz="2800" spc="-60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s</a:t>
            </a:r>
            <a:r>
              <a:rPr dirty="0" sz="2800" spc="5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m</a:t>
            </a:r>
            <a:r>
              <a:rPr dirty="0" sz="2800" spc="-60">
                <a:latin typeface="Calibri"/>
                <a:cs typeface="Calibri"/>
              </a:rPr>
              <a:t>a</a:t>
            </a:r>
            <a:r>
              <a:rPr dirty="0" sz="2800" spc="-10">
                <a:latin typeface="Calibri"/>
                <a:cs typeface="Calibri"/>
              </a:rPr>
              <a:t>y:</a:t>
            </a:r>
            <a:endParaRPr sz="2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>
                <a:latin typeface="Calibri"/>
                <a:cs typeface="Calibri"/>
              </a:rPr>
              <a:t>S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p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4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ti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session</a:t>
            </a:r>
            <a:r>
              <a:rPr dirty="0" sz="2400">
                <a:latin typeface="Calibri"/>
                <a:cs typeface="Calibri"/>
              </a:rPr>
              <a:t>; </a:t>
            </a:r>
            <a:r>
              <a:rPr dirty="0" sz="2400" spc="-2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5">
                <a:latin typeface="Calibri"/>
                <a:cs typeface="Calibri"/>
              </a:rPr>
              <a:t>P</a:t>
            </a:r>
            <a:r>
              <a:rPr dirty="0" sz="2400">
                <a:latin typeface="Calibri"/>
                <a:cs typeface="Calibri"/>
              </a:rPr>
              <a:t>ause </a:t>
            </a:r>
            <a:r>
              <a:rPr dirty="0" sz="2400" spc="-5">
                <a:latin typeface="Calibri"/>
                <a:cs typeface="Calibri"/>
              </a:rPr>
              <a:t>(lo</a:t>
            </a:r>
            <a:r>
              <a:rPr dirty="0" sz="2400" spc="-20">
                <a:latin typeface="Calibri"/>
                <a:cs typeface="Calibri"/>
              </a:rPr>
              <a:t>g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u</a:t>
            </a:r>
            <a:r>
              <a:rPr dirty="0" sz="2400">
                <a:latin typeface="Calibri"/>
                <a:cs typeface="Calibri"/>
              </a:rPr>
              <a:t>t)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indi</a:t>
            </a:r>
            <a:r>
              <a:rPr dirty="0" sz="2400" spc="-1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idual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tude</a:t>
            </a:r>
            <a:r>
              <a:rPr dirty="0" sz="2400" spc="-3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 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81200" y="4101350"/>
            <a:ext cx="4680331" cy="333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976373" y="4096524"/>
            <a:ext cx="4690110" cy="343535"/>
          </a:xfrm>
          <a:custGeom>
            <a:avLst/>
            <a:gdLst/>
            <a:ahLst/>
            <a:cxnLst/>
            <a:rect l="l" t="t" r="r" b="b"/>
            <a:pathLst>
              <a:path w="4690109" h="343535">
                <a:moveTo>
                  <a:pt x="0" y="343141"/>
                </a:moveTo>
                <a:lnTo>
                  <a:pt x="4689856" y="343141"/>
                </a:lnTo>
                <a:lnTo>
                  <a:pt x="4689856" y="0"/>
                </a:lnTo>
                <a:lnTo>
                  <a:pt x="0" y="0"/>
                </a:lnTo>
                <a:lnTo>
                  <a:pt x="0" y="343141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295400" y="4868773"/>
            <a:ext cx="6237097" cy="13707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290574" y="4864011"/>
            <a:ext cx="6247130" cy="1380490"/>
          </a:xfrm>
          <a:custGeom>
            <a:avLst/>
            <a:gdLst/>
            <a:ahLst/>
            <a:cxnLst/>
            <a:rect l="l" t="t" r="r" b="b"/>
            <a:pathLst>
              <a:path w="6247130" h="1380489">
                <a:moveTo>
                  <a:pt x="0" y="1380236"/>
                </a:moveTo>
                <a:lnTo>
                  <a:pt x="6246622" y="1380236"/>
                </a:lnTo>
                <a:lnTo>
                  <a:pt x="6246622" y="0"/>
                </a:lnTo>
                <a:lnTo>
                  <a:pt x="0" y="0"/>
                </a:lnTo>
                <a:lnTo>
                  <a:pt x="0" y="1380236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981200" y="4101350"/>
            <a:ext cx="1371600" cy="334010"/>
          </a:xfrm>
          <a:custGeom>
            <a:avLst/>
            <a:gdLst/>
            <a:ahLst/>
            <a:cxnLst/>
            <a:rect l="l" t="t" r="r" b="b"/>
            <a:pathLst>
              <a:path w="1371600" h="334010">
                <a:moveTo>
                  <a:pt x="0" y="333616"/>
                </a:moveTo>
                <a:lnTo>
                  <a:pt x="1371600" y="333616"/>
                </a:lnTo>
                <a:lnTo>
                  <a:pt x="1371600" y="0"/>
                </a:lnTo>
                <a:lnTo>
                  <a:pt x="0" y="0"/>
                </a:lnTo>
                <a:lnTo>
                  <a:pt x="0" y="333616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701408" y="5444490"/>
            <a:ext cx="577850" cy="114300"/>
          </a:xfrm>
          <a:custGeom>
            <a:avLst/>
            <a:gdLst/>
            <a:ahLst/>
            <a:cxnLst/>
            <a:rect l="l" t="t" r="r" b="b"/>
            <a:pathLst>
              <a:path w="577850" h="114300">
                <a:moveTo>
                  <a:pt x="0" y="114300"/>
                </a:moveTo>
                <a:lnTo>
                  <a:pt x="577418" y="114300"/>
                </a:lnTo>
                <a:lnTo>
                  <a:pt x="577418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63"/>
            <a:ext cx="9144000" cy="6651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0448" rIns="0" bIns="0" rtlCol="0" vert="horz">
            <a:spAutoFit/>
          </a:bodyPr>
          <a:lstStyle/>
          <a:p>
            <a:pPr marL="452755">
              <a:lnSpc>
                <a:spcPct val="100000"/>
              </a:lnSpc>
            </a:pPr>
            <a:r>
              <a:rPr dirty="0" spc="-25"/>
              <a:t>S</a:t>
            </a:r>
            <a:r>
              <a:rPr dirty="0" spc="-45"/>
              <a:t>t</a:t>
            </a:r>
            <a:r>
              <a:rPr dirty="0" spc="-25"/>
              <a:t>oppin</a:t>
            </a:r>
            <a:r>
              <a:rPr dirty="0" spc="-20"/>
              <a:t>g</a:t>
            </a:r>
            <a:r>
              <a:rPr dirty="0" spc="10"/>
              <a:t> </a:t>
            </a:r>
            <a:r>
              <a:rPr dirty="0" spc="-385"/>
              <a:t>T</a:t>
            </a:r>
            <a:r>
              <a:rPr dirty="0" spc="-20"/>
              <a:t>e</a:t>
            </a:r>
            <a:r>
              <a:rPr dirty="0" spc="-70"/>
              <a:t>s</a:t>
            </a:r>
            <a:r>
              <a:rPr dirty="0" spc="-15"/>
              <a:t>ts:</a:t>
            </a:r>
            <a:r>
              <a:rPr dirty="0" spc="-5"/>
              <a:t> </a:t>
            </a:r>
            <a:r>
              <a:rPr dirty="0" spc="-10"/>
              <a:t>E</a:t>
            </a:r>
            <a:r>
              <a:rPr dirty="0" spc="-60"/>
              <a:t>n</a:t>
            </a:r>
            <a:r>
              <a:rPr dirty="0" spc="-15"/>
              <a:t>ti</a:t>
            </a:r>
            <a:r>
              <a:rPr dirty="0" spc="-65"/>
              <a:t>r</a:t>
            </a:r>
            <a:r>
              <a:rPr dirty="0" spc="-20"/>
              <a:t>e</a:t>
            </a:r>
            <a:r>
              <a:rPr dirty="0" spc="-15"/>
              <a:t> </a:t>
            </a:r>
            <a:r>
              <a:rPr dirty="0" spc="-25"/>
              <a:t>Session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025522"/>
            <a:ext cx="8223250" cy="1297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200" spc="-21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o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s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op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the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ses</a:t>
            </a:r>
            <a:r>
              <a:rPr dirty="0" sz="2200" spc="-5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ion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(an</a:t>
            </a:r>
            <a:r>
              <a:rPr dirty="0" sz="2200" spc="-15">
                <a:latin typeface="Calibri"/>
                <a:cs typeface="Calibri"/>
              </a:rPr>
              <a:t>d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pau</a:t>
            </a:r>
            <a:r>
              <a:rPr dirty="0" sz="2200" spc="-5">
                <a:latin typeface="Calibri"/>
                <a:cs typeface="Calibri"/>
              </a:rPr>
              <a:t>s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45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 spc="-30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ts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60">
                <a:latin typeface="Calibri"/>
                <a:cs typeface="Calibri"/>
              </a:rPr>
              <a:t>f</a:t>
            </a:r>
            <a:r>
              <a:rPr dirty="0" sz="2200" spc="-10">
                <a:latin typeface="Calibri"/>
                <a:cs typeface="Calibri"/>
              </a:rPr>
              <a:t>or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all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s</a:t>
            </a:r>
            <a:r>
              <a:rPr dirty="0" sz="2200" spc="-15">
                <a:latin typeface="Calibri"/>
                <a:cs typeface="Calibri"/>
              </a:rPr>
              <a:t>tud</a:t>
            </a:r>
            <a:r>
              <a:rPr dirty="0" sz="2200" spc="-25">
                <a:latin typeface="Calibri"/>
                <a:cs typeface="Calibri"/>
              </a:rPr>
              <a:t>e</a:t>
            </a:r>
            <a:r>
              <a:rPr dirty="0" sz="2200" spc="-40">
                <a:latin typeface="Calibri"/>
                <a:cs typeface="Calibri"/>
              </a:rPr>
              <a:t>n</a:t>
            </a:r>
            <a:r>
              <a:rPr dirty="0" sz="2200" spc="-10">
                <a:latin typeface="Calibri"/>
                <a:cs typeface="Calibri"/>
              </a:rPr>
              <a:t>ts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in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t</a:t>
            </a:r>
            <a:r>
              <a:rPr dirty="0" sz="2200" spc="-20">
                <a:latin typeface="Calibri"/>
                <a:cs typeface="Calibri"/>
              </a:rPr>
              <a:t>h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se</a:t>
            </a:r>
            <a:r>
              <a:rPr dirty="0" sz="2200" spc="-5">
                <a:latin typeface="Calibri"/>
                <a:cs typeface="Calibri"/>
              </a:rPr>
              <a:t>s</a:t>
            </a:r>
            <a:r>
              <a:rPr dirty="0" sz="2200" spc="-15">
                <a:latin typeface="Calibri"/>
                <a:cs typeface="Calibri"/>
              </a:rPr>
              <a:t>si</a:t>
            </a:r>
            <a:r>
              <a:rPr dirty="0" sz="2200" spc="-10">
                <a:latin typeface="Calibri"/>
                <a:cs typeface="Calibri"/>
              </a:rPr>
              <a:t>o</a:t>
            </a:r>
            <a:r>
              <a:rPr dirty="0" sz="2200" spc="-15">
                <a:latin typeface="Calibri"/>
                <a:cs typeface="Calibri"/>
              </a:rPr>
              <a:t>n):</a:t>
            </a:r>
            <a:endParaRPr sz="2200">
              <a:latin typeface="Calibri"/>
              <a:cs typeface="Calibri"/>
            </a:endParaRPr>
          </a:p>
          <a:p>
            <a:pPr marL="756285" marR="6350" indent="-287020">
              <a:lnSpc>
                <a:spcPts val="2110"/>
              </a:lnSpc>
              <a:spcBef>
                <a:spcPts val="1110"/>
              </a:spcBef>
              <a:tabLst>
                <a:tab pos="756285" algn="l"/>
              </a:tabLst>
            </a:pPr>
            <a:r>
              <a:rPr dirty="0" sz="2200" spc="-15">
                <a:latin typeface="Arial"/>
                <a:cs typeface="Arial"/>
              </a:rPr>
              <a:t>–</a:t>
            </a:r>
            <a:r>
              <a:rPr dirty="0" sz="2200" spc="-15">
                <a:latin typeface="Arial"/>
                <a:cs typeface="Arial"/>
              </a:rPr>
              <a:t>	</a:t>
            </a:r>
            <a:r>
              <a:rPr dirty="0" sz="2200" spc="-15">
                <a:latin typeface="Calibri"/>
                <a:cs typeface="Calibri"/>
              </a:rPr>
              <a:t>Clic</a:t>
            </a:r>
            <a:r>
              <a:rPr dirty="0" sz="2200" spc="-10">
                <a:latin typeface="Calibri"/>
                <a:cs typeface="Calibri"/>
              </a:rPr>
              <a:t>k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the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[</a:t>
            </a:r>
            <a:r>
              <a:rPr dirty="0" sz="2200" spc="-15" b="1">
                <a:latin typeface="Calibri"/>
                <a:cs typeface="Calibri"/>
              </a:rPr>
              <a:t>S</a:t>
            </a:r>
            <a:r>
              <a:rPr dirty="0" sz="2200" spc="-35" b="1">
                <a:latin typeface="Calibri"/>
                <a:cs typeface="Calibri"/>
              </a:rPr>
              <a:t>t</a:t>
            </a:r>
            <a:r>
              <a:rPr dirty="0" sz="2200" spc="-15" b="1">
                <a:latin typeface="Calibri"/>
                <a:cs typeface="Calibri"/>
              </a:rPr>
              <a:t>op</a:t>
            </a:r>
            <a:r>
              <a:rPr dirty="0" sz="2200" spc="5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Sessio</a:t>
            </a:r>
            <a:r>
              <a:rPr dirty="0" sz="2200" spc="-20" b="1">
                <a:latin typeface="Calibri"/>
                <a:cs typeface="Calibri"/>
              </a:rPr>
              <a:t>n</a:t>
            </a:r>
            <a:r>
              <a:rPr dirty="0" sz="2200" spc="-10">
                <a:latin typeface="Calibri"/>
                <a:cs typeface="Calibri"/>
              </a:rPr>
              <a:t>]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bu</a:t>
            </a:r>
            <a:r>
              <a:rPr dirty="0" sz="2200" spc="-55">
                <a:latin typeface="Calibri"/>
                <a:cs typeface="Calibri"/>
              </a:rPr>
              <a:t>t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on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in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t</a:t>
            </a:r>
            <a:r>
              <a:rPr dirty="0" sz="2200" spc="-20">
                <a:latin typeface="Calibri"/>
                <a:cs typeface="Calibri"/>
              </a:rPr>
              <a:t>h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uppe</a:t>
            </a:r>
            <a:r>
              <a:rPr dirty="0" sz="2200" spc="-10">
                <a:latin typeface="Calibri"/>
                <a:cs typeface="Calibri"/>
              </a:rPr>
              <a:t>r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l</a:t>
            </a:r>
            <a:r>
              <a:rPr dirty="0" sz="2200" spc="-45">
                <a:latin typeface="Calibri"/>
                <a:cs typeface="Calibri"/>
              </a:rPr>
              <a:t>e</a:t>
            </a:r>
            <a:r>
              <a:rPr dirty="0" sz="2200" spc="-15">
                <a:latin typeface="Calibri"/>
                <a:cs typeface="Calibri"/>
              </a:rPr>
              <a:t>f</a:t>
            </a:r>
            <a:r>
              <a:rPr dirty="0" sz="2200" spc="-10">
                <a:latin typeface="Calibri"/>
                <a:cs typeface="Calibri"/>
              </a:rPr>
              <a:t>t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40">
                <a:latin typeface="Calibri"/>
                <a:cs typeface="Calibri"/>
              </a:rPr>
              <a:t>c</a:t>
            </a:r>
            <a:r>
              <a:rPr dirty="0" sz="2200" spc="-10">
                <a:latin typeface="Calibri"/>
                <a:cs typeface="Calibri"/>
              </a:rPr>
              <a:t>orner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of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the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sc</a:t>
            </a:r>
            <a:r>
              <a:rPr dirty="0" sz="2200" spc="-35">
                <a:latin typeface="Calibri"/>
                <a:cs typeface="Calibri"/>
              </a:rPr>
              <a:t>r</a:t>
            </a:r>
            <a:r>
              <a:rPr dirty="0" sz="2200" spc="-10">
                <a:latin typeface="Calibri"/>
                <a:cs typeface="Calibri"/>
              </a:rPr>
              <a:t>een.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An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“Impor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a</a:t>
            </a:r>
            <a:r>
              <a:rPr dirty="0" sz="2200" spc="-35">
                <a:latin typeface="Calibri"/>
                <a:cs typeface="Calibri"/>
              </a:rPr>
              <a:t>n</a:t>
            </a:r>
            <a:r>
              <a:rPr dirty="0" sz="2200" spc="-10">
                <a:latin typeface="Calibri"/>
                <a:cs typeface="Calibri"/>
              </a:rPr>
              <a:t>t!”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b</a:t>
            </a:r>
            <a:r>
              <a:rPr dirty="0" sz="2200" spc="-60">
                <a:latin typeface="Calibri"/>
                <a:cs typeface="Calibri"/>
              </a:rPr>
              <a:t>o</a:t>
            </a:r>
            <a:r>
              <a:rPr dirty="0" sz="2200" spc="-10">
                <a:latin typeface="Calibri"/>
                <a:cs typeface="Calibri"/>
              </a:rPr>
              <a:t>x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w</a:t>
            </a:r>
            <a:r>
              <a:rPr dirty="0" sz="2200">
                <a:latin typeface="Calibri"/>
                <a:cs typeface="Calibri"/>
              </a:rPr>
              <a:t>ill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appea</a:t>
            </a:r>
            <a:r>
              <a:rPr dirty="0" sz="2200" spc="-200">
                <a:latin typeface="Calibri"/>
                <a:cs typeface="Calibri"/>
              </a:rPr>
              <a:t>r</a:t>
            </a:r>
            <a:r>
              <a:rPr dirty="0" sz="2200" spc="-10">
                <a:latin typeface="Calibri"/>
                <a:cs typeface="Calibri"/>
              </a:rPr>
              <a:t>,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35">
                <a:latin typeface="Calibri"/>
                <a:cs typeface="Calibri"/>
              </a:rPr>
              <a:t>r</a:t>
            </a:r>
            <a:r>
              <a:rPr dirty="0" sz="2200" spc="-15">
                <a:latin typeface="Calibri"/>
                <a:cs typeface="Calibri"/>
              </a:rPr>
              <a:t>eque</a:t>
            </a:r>
            <a:r>
              <a:rPr dirty="0" sz="2200" spc="-35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ting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v</a:t>
            </a:r>
            <a:r>
              <a:rPr dirty="0" sz="2200" spc="-10">
                <a:latin typeface="Calibri"/>
                <a:cs typeface="Calibri"/>
              </a:rPr>
              <a:t>erifi</a:t>
            </a:r>
            <a:r>
              <a:rPr dirty="0" sz="2200" spc="-40">
                <a:latin typeface="Calibri"/>
                <a:cs typeface="Calibri"/>
              </a:rPr>
              <a:t>c</a:t>
            </a:r>
            <a:r>
              <a:rPr dirty="0" sz="2200" spc="-35">
                <a:latin typeface="Calibri"/>
                <a:cs typeface="Calibri"/>
              </a:rPr>
              <a:t>a</a:t>
            </a:r>
            <a:r>
              <a:rPr dirty="0" sz="2200" spc="-10">
                <a:latin typeface="Calibri"/>
                <a:cs typeface="Calibri"/>
              </a:rPr>
              <a:t>tion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45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o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end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</a:t>
            </a:r>
            <a:r>
              <a:rPr dirty="0" sz="2200" spc="-25">
                <a:latin typeface="Calibri"/>
                <a:cs typeface="Calibri"/>
              </a:rPr>
              <a:t>h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ses</a:t>
            </a:r>
            <a:r>
              <a:rPr dirty="0" sz="2200" spc="-5">
                <a:latin typeface="Calibri"/>
                <a:cs typeface="Calibri"/>
              </a:rPr>
              <a:t>s</a:t>
            </a:r>
            <a:r>
              <a:rPr dirty="0" sz="2200">
                <a:latin typeface="Calibri"/>
                <a:cs typeface="Calibri"/>
              </a:rPr>
              <a:t>ion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and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log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35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t</a:t>
            </a:r>
            <a:r>
              <a:rPr dirty="0" sz="2200" spc="-25">
                <a:latin typeface="Calibri"/>
                <a:cs typeface="Calibri"/>
              </a:rPr>
              <a:t>u</a:t>
            </a:r>
            <a:r>
              <a:rPr dirty="0" sz="2200" spc="-20">
                <a:latin typeface="Calibri"/>
                <a:cs typeface="Calibri"/>
              </a:rPr>
              <a:t>de</a:t>
            </a:r>
            <a:r>
              <a:rPr dirty="0" sz="2200" spc="-45">
                <a:latin typeface="Calibri"/>
                <a:cs typeface="Calibri"/>
              </a:rPr>
              <a:t>n</a:t>
            </a:r>
            <a:r>
              <a:rPr dirty="0" sz="2200" spc="-10">
                <a:latin typeface="Calibri"/>
                <a:cs typeface="Calibri"/>
              </a:rPr>
              <a:t>ts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out.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4315205"/>
            <a:ext cx="8139430" cy="18376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>
              <a:lnSpc>
                <a:spcPct val="100000"/>
              </a:lnSpc>
              <a:tabLst>
                <a:tab pos="756285" algn="l"/>
              </a:tabLst>
            </a:pPr>
            <a:r>
              <a:rPr dirty="0" sz="2200" spc="-15">
                <a:latin typeface="Arial"/>
                <a:cs typeface="Arial"/>
              </a:rPr>
              <a:t>–</a:t>
            </a:r>
            <a:r>
              <a:rPr dirty="0" sz="2200" spc="-15">
                <a:latin typeface="Arial"/>
                <a:cs typeface="Arial"/>
              </a:rPr>
              <a:t>	</a:t>
            </a:r>
            <a:r>
              <a:rPr dirty="0" sz="2200" spc="-15">
                <a:latin typeface="Calibri"/>
                <a:cs typeface="Calibri"/>
              </a:rPr>
              <a:t>Clic</a:t>
            </a:r>
            <a:r>
              <a:rPr dirty="0" sz="2200" spc="-10">
                <a:latin typeface="Calibri"/>
                <a:cs typeface="Calibri"/>
              </a:rPr>
              <a:t>k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[</a:t>
            </a:r>
            <a:r>
              <a:rPr dirty="0" sz="2200" spc="-15" b="1">
                <a:latin typeface="Calibri"/>
                <a:cs typeface="Calibri"/>
              </a:rPr>
              <a:t>O</a:t>
            </a:r>
            <a:r>
              <a:rPr dirty="0" sz="2200" spc="-20" b="1">
                <a:latin typeface="Calibri"/>
                <a:cs typeface="Calibri"/>
              </a:rPr>
              <a:t>K</a:t>
            </a:r>
            <a:r>
              <a:rPr dirty="0" sz="2200" spc="-10">
                <a:latin typeface="Calibri"/>
                <a:cs typeface="Calibri"/>
              </a:rPr>
              <a:t>]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35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o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 spc="-40">
                <a:latin typeface="Calibri"/>
                <a:cs typeface="Calibri"/>
              </a:rPr>
              <a:t>c</a:t>
            </a:r>
            <a:r>
              <a:rPr dirty="0" sz="2200" spc="-15">
                <a:latin typeface="Calibri"/>
                <a:cs typeface="Calibri"/>
              </a:rPr>
              <a:t>o</a:t>
            </a:r>
            <a:r>
              <a:rPr dirty="0" sz="2200" spc="-40">
                <a:latin typeface="Calibri"/>
                <a:cs typeface="Calibri"/>
              </a:rPr>
              <a:t>n</a:t>
            </a:r>
            <a:r>
              <a:rPr dirty="0" sz="2200" spc="-10">
                <a:latin typeface="Calibri"/>
                <a:cs typeface="Calibri"/>
              </a:rPr>
              <a:t>tinue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or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[</a:t>
            </a:r>
            <a:r>
              <a:rPr dirty="0" sz="2200" spc="-20" b="1">
                <a:latin typeface="Calibri"/>
                <a:cs typeface="Calibri"/>
              </a:rPr>
              <a:t>Cance</a:t>
            </a:r>
            <a:r>
              <a:rPr dirty="0" sz="2200" spc="-10" b="1">
                <a:latin typeface="Calibri"/>
                <a:cs typeface="Calibri"/>
              </a:rPr>
              <a:t>l</a:t>
            </a:r>
            <a:r>
              <a:rPr dirty="0" sz="2200" spc="-10">
                <a:latin typeface="Calibri"/>
                <a:cs typeface="Calibri"/>
              </a:rPr>
              <a:t>]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o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85">
                <a:latin typeface="Calibri"/>
                <a:cs typeface="Calibri"/>
              </a:rPr>
              <a:t>k</a:t>
            </a:r>
            <a:r>
              <a:rPr dirty="0" sz="2200" spc="-15">
                <a:latin typeface="Calibri"/>
                <a:cs typeface="Calibri"/>
              </a:rPr>
              <a:t>eep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the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 spc="-30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t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se</a:t>
            </a:r>
            <a:r>
              <a:rPr dirty="0" sz="2200" spc="-5">
                <a:latin typeface="Calibri"/>
                <a:cs typeface="Calibri"/>
              </a:rPr>
              <a:t>s</a:t>
            </a:r>
            <a:r>
              <a:rPr dirty="0" sz="2200" spc="-15">
                <a:latin typeface="Calibri"/>
                <a:cs typeface="Calibri"/>
              </a:rPr>
              <a:t>si</a:t>
            </a:r>
            <a:r>
              <a:rPr dirty="0" sz="2200" spc="-10">
                <a:latin typeface="Calibri"/>
                <a:cs typeface="Calibri"/>
              </a:rPr>
              <a:t>o</a:t>
            </a:r>
            <a:r>
              <a:rPr dirty="0" sz="2200" spc="-15">
                <a:latin typeface="Calibri"/>
                <a:cs typeface="Calibri"/>
              </a:rPr>
              <a:t>n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open.</a:t>
            </a:r>
            <a:endParaRPr sz="2200">
              <a:latin typeface="Calibri"/>
              <a:cs typeface="Calibri"/>
            </a:endParaRPr>
          </a:p>
          <a:p>
            <a:pPr>
              <a:lnSpc>
                <a:spcPts val="3100"/>
              </a:lnSpc>
              <a:spcBef>
                <a:spcPts val="68"/>
              </a:spcBef>
            </a:pPr>
            <a:endParaRPr sz="3100"/>
          </a:p>
          <a:p>
            <a:pPr marL="355600" marR="6350" indent="-342900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200" spc="-10">
                <a:latin typeface="Calibri"/>
                <a:cs typeface="Calibri"/>
              </a:rPr>
              <a:t>S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opping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a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ses</a:t>
            </a:r>
            <a:r>
              <a:rPr dirty="0" sz="2200" spc="-5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ion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will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au</a:t>
            </a:r>
            <a:r>
              <a:rPr dirty="0" sz="2200" spc="-45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om</a:t>
            </a:r>
            <a:r>
              <a:rPr dirty="0" sz="2200" spc="-40">
                <a:latin typeface="Calibri"/>
                <a:cs typeface="Calibri"/>
              </a:rPr>
              <a:t>a</a:t>
            </a:r>
            <a:r>
              <a:rPr dirty="0" sz="2200" spc="-10">
                <a:latin typeface="Calibri"/>
                <a:cs typeface="Calibri"/>
              </a:rPr>
              <a:t>ti</a:t>
            </a:r>
            <a:r>
              <a:rPr dirty="0" sz="2200" spc="-45">
                <a:latin typeface="Calibri"/>
                <a:cs typeface="Calibri"/>
              </a:rPr>
              <a:t>c</a:t>
            </a:r>
            <a:r>
              <a:rPr dirty="0" sz="2200" spc="-10">
                <a:latin typeface="Calibri"/>
                <a:cs typeface="Calibri"/>
              </a:rPr>
              <a:t>ally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pause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all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s</a:t>
            </a:r>
            <a:r>
              <a:rPr dirty="0" sz="2200" spc="-15">
                <a:latin typeface="Calibri"/>
                <a:cs typeface="Calibri"/>
              </a:rPr>
              <a:t>tud</a:t>
            </a:r>
            <a:r>
              <a:rPr dirty="0" sz="2200" spc="-25">
                <a:latin typeface="Calibri"/>
                <a:cs typeface="Calibri"/>
              </a:rPr>
              <a:t>e</a:t>
            </a:r>
            <a:r>
              <a:rPr dirty="0" sz="2200" spc="-40">
                <a:latin typeface="Calibri"/>
                <a:cs typeface="Calibri"/>
              </a:rPr>
              <a:t>n</a:t>
            </a:r>
            <a:r>
              <a:rPr dirty="0" sz="2200" spc="-10">
                <a:latin typeface="Calibri"/>
                <a:cs typeface="Calibri"/>
              </a:rPr>
              <a:t>ts’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 spc="-30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ts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in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h</a:t>
            </a:r>
            <a:r>
              <a:rPr dirty="0" sz="2200" spc="-35">
                <a:latin typeface="Calibri"/>
                <a:cs typeface="Calibri"/>
              </a:rPr>
              <a:t>a</a:t>
            </a:r>
            <a:r>
              <a:rPr dirty="0" sz="2200" spc="-10">
                <a:latin typeface="Calibri"/>
                <a:cs typeface="Calibri"/>
              </a:rPr>
              <a:t>t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ses</a:t>
            </a:r>
            <a:r>
              <a:rPr dirty="0" sz="2200" spc="-5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ion,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and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t</a:t>
            </a:r>
            <a:r>
              <a:rPr dirty="0" sz="2200" spc="-20">
                <a:latin typeface="Calibri"/>
                <a:cs typeface="Calibri"/>
              </a:rPr>
              <a:t>h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t</a:t>
            </a:r>
            <a:r>
              <a:rPr dirty="0" sz="2200" spc="-25">
                <a:latin typeface="Calibri"/>
                <a:cs typeface="Calibri"/>
              </a:rPr>
              <a:t>u</a:t>
            </a:r>
            <a:r>
              <a:rPr dirty="0" sz="2200" spc="-20">
                <a:latin typeface="Calibri"/>
                <a:cs typeface="Calibri"/>
              </a:rPr>
              <a:t>de</a:t>
            </a:r>
            <a:r>
              <a:rPr dirty="0" sz="2200" spc="-45">
                <a:latin typeface="Calibri"/>
                <a:cs typeface="Calibri"/>
              </a:rPr>
              <a:t>n</a:t>
            </a:r>
            <a:r>
              <a:rPr dirty="0" sz="2200" spc="-10">
                <a:latin typeface="Calibri"/>
                <a:cs typeface="Calibri"/>
              </a:rPr>
              <a:t>ts</a:t>
            </a:r>
            <a:r>
              <a:rPr dirty="0" sz="2200">
                <a:latin typeface="Calibri"/>
                <a:cs typeface="Calibri"/>
              </a:rPr>
              <a:t> will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b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lo</a:t>
            </a:r>
            <a:r>
              <a:rPr dirty="0" sz="2200" spc="0">
                <a:latin typeface="Calibri"/>
                <a:cs typeface="Calibri"/>
              </a:rPr>
              <a:t>g</a:t>
            </a:r>
            <a:r>
              <a:rPr dirty="0" sz="2200" spc="-45">
                <a:latin typeface="Calibri"/>
                <a:cs typeface="Calibri"/>
              </a:rPr>
              <a:t>g</a:t>
            </a:r>
            <a:r>
              <a:rPr dirty="0" sz="2200" spc="-15">
                <a:latin typeface="Calibri"/>
                <a:cs typeface="Calibri"/>
              </a:rPr>
              <a:t>ed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ou</a:t>
            </a:r>
            <a:r>
              <a:rPr dirty="0" sz="2200" spc="-10">
                <a:latin typeface="Calibri"/>
                <a:cs typeface="Calibri"/>
              </a:rPr>
              <a:t>t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a</a:t>
            </a:r>
            <a:r>
              <a:rPr dirty="0" sz="2200" spc="-20">
                <a:latin typeface="Calibri"/>
                <a:cs typeface="Calibri"/>
              </a:rPr>
              <a:t>u</a:t>
            </a:r>
            <a:r>
              <a:rPr dirty="0" sz="2200" spc="-45">
                <a:latin typeface="Calibri"/>
                <a:cs typeface="Calibri"/>
              </a:rPr>
              <a:t>t</a:t>
            </a:r>
            <a:r>
              <a:rPr dirty="0" sz="2200" spc="-20">
                <a:latin typeface="Calibri"/>
                <a:cs typeface="Calibri"/>
              </a:rPr>
              <a:t>om</a:t>
            </a:r>
            <a:r>
              <a:rPr dirty="0" sz="2200" spc="-35">
                <a:latin typeface="Calibri"/>
                <a:cs typeface="Calibri"/>
              </a:rPr>
              <a:t>a</a:t>
            </a:r>
            <a:r>
              <a:rPr dirty="0" sz="2200" spc="-10">
                <a:latin typeface="Calibri"/>
                <a:cs typeface="Calibri"/>
              </a:rPr>
              <a:t>ti</a:t>
            </a:r>
            <a:r>
              <a:rPr dirty="0" sz="2200" spc="-45">
                <a:latin typeface="Calibri"/>
                <a:cs typeface="Calibri"/>
              </a:rPr>
              <a:t>c</a:t>
            </a:r>
            <a:r>
              <a:rPr dirty="0" sz="2200">
                <a:latin typeface="Calibri"/>
                <a:cs typeface="Calibri"/>
              </a:rPr>
              <a:t>all</a:t>
            </a:r>
            <a:r>
              <a:rPr dirty="0" sz="2200" spc="-155">
                <a:latin typeface="Calibri"/>
                <a:cs typeface="Calibri"/>
              </a:rPr>
              <a:t>y</a:t>
            </a:r>
            <a:r>
              <a:rPr dirty="0" sz="2200">
                <a:latin typeface="Calibri"/>
                <a:cs typeface="Calibri"/>
              </a:rPr>
              <a:t>.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The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s</a:t>
            </a:r>
            <a:r>
              <a:rPr dirty="0" sz="2200" spc="-15">
                <a:latin typeface="Calibri"/>
                <a:cs typeface="Calibri"/>
              </a:rPr>
              <a:t>tud</a:t>
            </a:r>
            <a:r>
              <a:rPr dirty="0" sz="2200" spc="-25">
                <a:latin typeface="Calibri"/>
                <a:cs typeface="Calibri"/>
              </a:rPr>
              <a:t>e</a:t>
            </a:r>
            <a:r>
              <a:rPr dirty="0" sz="2200" spc="-40">
                <a:latin typeface="Calibri"/>
                <a:cs typeface="Calibri"/>
              </a:rPr>
              <a:t>n</a:t>
            </a:r>
            <a:r>
              <a:rPr dirty="0" sz="2200" spc="-10">
                <a:latin typeface="Calibri"/>
                <a:cs typeface="Calibri"/>
              </a:rPr>
              <a:t>ts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40">
                <a:latin typeface="Calibri"/>
                <a:cs typeface="Calibri"/>
              </a:rPr>
              <a:t>c</a:t>
            </a:r>
            <a:r>
              <a:rPr dirty="0" sz="2200" spc="-15">
                <a:latin typeface="Calibri"/>
                <a:cs typeface="Calibri"/>
              </a:rPr>
              <a:t>an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easily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35">
                <a:latin typeface="Calibri"/>
                <a:cs typeface="Calibri"/>
              </a:rPr>
              <a:t>r</a:t>
            </a:r>
            <a:r>
              <a:rPr dirty="0" sz="2200" spc="-15">
                <a:latin typeface="Calibri"/>
                <a:cs typeface="Calibri"/>
              </a:rPr>
              <a:t>esume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their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 spc="-30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ts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o</a:t>
            </a:r>
            <a:r>
              <a:rPr dirty="0" sz="2200" spc="-20">
                <a:latin typeface="Calibri"/>
                <a:cs typeface="Calibri"/>
              </a:rPr>
              <a:t>nc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the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85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A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ha</a:t>
            </a:r>
            <a:r>
              <a:rPr dirty="0" sz="2200" spc="-10">
                <a:latin typeface="Calibri"/>
                <a:cs typeface="Calibri"/>
              </a:rPr>
              <a:t>s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c</a:t>
            </a:r>
            <a:r>
              <a:rPr dirty="0" sz="2200" spc="-35">
                <a:latin typeface="Calibri"/>
                <a:cs typeface="Calibri"/>
              </a:rPr>
              <a:t>r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 spc="-40">
                <a:latin typeface="Calibri"/>
                <a:cs typeface="Calibri"/>
              </a:rPr>
              <a:t>a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ed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a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n</a:t>
            </a:r>
            <a:r>
              <a:rPr dirty="0" sz="2200" spc="-30">
                <a:latin typeface="Calibri"/>
                <a:cs typeface="Calibri"/>
              </a:rPr>
              <a:t>e</a:t>
            </a:r>
            <a:r>
              <a:rPr dirty="0" sz="2200" spc="-20">
                <a:latin typeface="Calibri"/>
                <a:cs typeface="Calibri"/>
              </a:rPr>
              <a:t>w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se</a:t>
            </a:r>
            <a:r>
              <a:rPr dirty="0" sz="2200" spc="-5">
                <a:latin typeface="Calibri"/>
                <a:cs typeface="Calibri"/>
              </a:rPr>
              <a:t>s</a:t>
            </a:r>
            <a:r>
              <a:rPr dirty="0" sz="2200" spc="-15">
                <a:latin typeface="Calibri"/>
                <a:cs typeface="Calibri"/>
              </a:rPr>
              <a:t>si</a:t>
            </a:r>
            <a:r>
              <a:rPr dirty="0" sz="2200" spc="-10">
                <a:latin typeface="Calibri"/>
                <a:cs typeface="Calibri"/>
              </a:rPr>
              <a:t>o</a:t>
            </a:r>
            <a:r>
              <a:rPr dirty="0" sz="2200" spc="-15">
                <a:latin typeface="Calibri"/>
                <a:cs typeface="Calibri"/>
              </a:rPr>
              <a:t>n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45">
                <a:latin typeface="Calibri"/>
                <a:cs typeface="Calibri"/>
              </a:rPr>
              <a:t>c</a:t>
            </a:r>
            <a:r>
              <a:rPr dirty="0" sz="2200" spc="-15">
                <a:latin typeface="Calibri"/>
                <a:cs typeface="Calibri"/>
              </a:rPr>
              <a:t>o</a:t>
            </a:r>
            <a:r>
              <a:rPr dirty="0" sz="2200" spc="-40">
                <a:latin typeface="Calibri"/>
                <a:cs typeface="Calibri"/>
              </a:rPr>
              <a:t>n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0">
                <a:latin typeface="Calibri"/>
                <a:cs typeface="Calibri"/>
              </a:rPr>
              <a:t>aining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the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app</a:t>
            </a:r>
            <a:r>
              <a:rPr dirty="0" sz="2200" spc="-45">
                <a:latin typeface="Calibri"/>
                <a:cs typeface="Calibri"/>
              </a:rPr>
              <a:t>r</a:t>
            </a:r>
            <a:r>
              <a:rPr dirty="0" sz="2200" spc="-15">
                <a:latin typeface="Calibri"/>
                <a:cs typeface="Calibri"/>
              </a:rPr>
              <a:t>o</a:t>
            </a:r>
            <a:r>
              <a:rPr dirty="0" sz="2200" spc="-15">
                <a:latin typeface="Calibri"/>
                <a:cs typeface="Calibri"/>
              </a:rPr>
              <a:t>pri</a:t>
            </a:r>
            <a:r>
              <a:rPr dirty="0" sz="2200" spc="-35">
                <a:latin typeface="Calibri"/>
                <a:cs typeface="Calibri"/>
              </a:rPr>
              <a:t>a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45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 spc="-30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ts.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47800" y="3505200"/>
            <a:ext cx="6414261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442974" y="3500373"/>
            <a:ext cx="6424295" cy="466725"/>
          </a:xfrm>
          <a:custGeom>
            <a:avLst/>
            <a:gdLst/>
            <a:ahLst/>
            <a:cxnLst/>
            <a:rect l="l" t="t" r="r" b="b"/>
            <a:pathLst>
              <a:path w="6424295" h="466725">
                <a:moveTo>
                  <a:pt x="0" y="466725"/>
                </a:moveTo>
                <a:lnTo>
                  <a:pt x="6423787" y="466725"/>
                </a:lnTo>
                <a:lnTo>
                  <a:pt x="6423787" y="0"/>
                </a:lnTo>
                <a:lnTo>
                  <a:pt x="0" y="0"/>
                </a:lnTo>
                <a:lnTo>
                  <a:pt x="0" y="466725"/>
                </a:lnTo>
                <a:close/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665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0448" rIns="0" bIns="0" rtlCol="0" vert="horz">
            <a:spAutoFit/>
          </a:bodyPr>
          <a:lstStyle/>
          <a:p>
            <a:pPr marL="30480">
              <a:lnSpc>
                <a:spcPct val="100000"/>
              </a:lnSpc>
            </a:pPr>
            <a:r>
              <a:rPr dirty="0" spc="-114"/>
              <a:t>P</a:t>
            </a:r>
            <a:r>
              <a:rPr dirty="0" spc="-20"/>
              <a:t>ausing</a:t>
            </a:r>
            <a:r>
              <a:rPr dirty="0" spc="-5"/>
              <a:t> </a:t>
            </a:r>
            <a:r>
              <a:rPr dirty="0" spc="-385"/>
              <a:t>T</a:t>
            </a:r>
            <a:r>
              <a:rPr dirty="0" spc="-20"/>
              <a:t>e</a:t>
            </a:r>
            <a:r>
              <a:rPr dirty="0" spc="-70"/>
              <a:t>s</a:t>
            </a:r>
            <a:r>
              <a:rPr dirty="0" spc="-15"/>
              <a:t>ts:</a:t>
            </a:r>
            <a:r>
              <a:rPr dirty="0" spc="-5"/>
              <a:t> </a:t>
            </a:r>
            <a:r>
              <a:rPr dirty="0" spc="-10"/>
              <a:t>I</a:t>
            </a:r>
            <a:r>
              <a:rPr dirty="0" spc="-20"/>
              <a:t>n</a:t>
            </a:r>
            <a:r>
              <a:rPr dirty="0" spc="-25"/>
              <a:t>div</a:t>
            </a:r>
            <a:r>
              <a:rPr dirty="0" spc="-25"/>
              <a:t>i</a:t>
            </a:r>
            <a:r>
              <a:rPr dirty="0" spc="-30"/>
              <a:t>dua</a:t>
            </a:r>
            <a:r>
              <a:rPr dirty="0" spc="-10"/>
              <a:t>l</a:t>
            </a:r>
            <a:r>
              <a:rPr dirty="0" spc="5"/>
              <a:t> S</a:t>
            </a:r>
            <a:r>
              <a:rPr dirty="0" spc="-20"/>
              <a:t>tude</a:t>
            </a:r>
            <a:r>
              <a:rPr dirty="0" spc="-55"/>
              <a:t>n</a:t>
            </a:r>
            <a:r>
              <a:rPr dirty="0" spc="-15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086483"/>
            <a:ext cx="8321040" cy="2397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6350" indent="-342900">
              <a:lnSpc>
                <a:spcPts val="302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80">
                <a:latin typeface="Calibri"/>
                <a:cs typeface="Calibri"/>
              </a:rPr>
              <a:t>P</a:t>
            </a:r>
            <a:r>
              <a:rPr dirty="0" sz="2800" spc="-15">
                <a:latin typeface="Calibri"/>
                <a:cs typeface="Calibri"/>
              </a:rPr>
              <a:t>ausi</a:t>
            </a:r>
            <a:r>
              <a:rPr dirty="0" sz="2800" spc="-30">
                <a:latin typeface="Calibri"/>
                <a:cs typeface="Calibri"/>
              </a:rPr>
              <a:t>n</a:t>
            </a:r>
            <a:r>
              <a:rPr dirty="0" sz="2800" spc="-15">
                <a:latin typeface="Calibri"/>
                <a:cs typeface="Calibri"/>
              </a:rPr>
              <a:t>g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an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</a:t>
            </a:r>
            <a:r>
              <a:rPr dirty="0" sz="2800" spc="-30">
                <a:latin typeface="Calibri"/>
                <a:cs typeface="Calibri"/>
              </a:rPr>
              <a:t>n</a:t>
            </a:r>
            <a:r>
              <a:rPr dirty="0" sz="2800" spc="-15">
                <a:latin typeface="Calibri"/>
                <a:cs typeface="Calibri"/>
              </a:rPr>
              <a:t>d</a:t>
            </a:r>
            <a:r>
              <a:rPr dirty="0" sz="2800" spc="-25">
                <a:latin typeface="Calibri"/>
                <a:cs typeface="Calibri"/>
              </a:rPr>
              <a:t>i</a:t>
            </a:r>
            <a:r>
              <a:rPr dirty="0" sz="2800">
                <a:latin typeface="Calibri"/>
                <a:cs typeface="Calibri"/>
              </a:rPr>
              <a:t>v</a:t>
            </a:r>
            <a:r>
              <a:rPr dirty="0" sz="2800" spc="-15">
                <a:latin typeface="Calibri"/>
                <a:cs typeface="Calibri"/>
              </a:rPr>
              <a:t>i</a:t>
            </a:r>
            <a:r>
              <a:rPr dirty="0" sz="2800" spc="-15">
                <a:latin typeface="Calibri"/>
                <a:cs typeface="Calibri"/>
              </a:rPr>
              <a:t>dual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55">
                <a:latin typeface="Calibri"/>
                <a:cs typeface="Calibri"/>
              </a:rPr>
              <a:t>s</a:t>
            </a:r>
            <a:r>
              <a:rPr dirty="0" sz="2800" spc="-15">
                <a:latin typeface="Calibri"/>
                <a:cs typeface="Calibri"/>
              </a:rPr>
              <a:t>tu</a:t>
            </a:r>
            <a:r>
              <a:rPr dirty="0" sz="2800" spc="-25">
                <a:latin typeface="Calibri"/>
                <a:cs typeface="Calibri"/>
              </a:rPr>
              <a:t>d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45">
                <a:latin typeface="Calibri"/>
                <a:cs typeface="Calibri"/>
              </a:rPr>
              <a:t>n</a:t>
            </a:r>
            <a:r>
              <a:rPr dirty="0" sz="2800" spc="75">
                <a:latin typeface="Calibri"/>
                <a:cs typeface="Calibri"/>
              </a:rPr>
              <a:t>t</a:t>
            </a:r>
            <a:r>
              <a:rPr dirty="0" sz="2800" spc="-185">
                <a:latin typeface="Calibri"/>
                <a:cs typeface="Calibri"/>
              </a:rPr>
              <a:t>’</a:t>
            </a:r>
            <a:r>
              <a:rPr dirty="0" sz="2800" spc="-15">
                <a:latin typeface="Calibri"/>
                <a:cs typeface="Calibri"/>
              </a:rPr>
              <a:t>s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55">
                <a:latin typeface="Calibri"/>
                <a:cs typeface="Calibri"/>
              </a:rPr>
              <a:t>s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wi</a:t>
            </a:r>
            <a:r>
              <a:rPr dirty="0" sz="2800" spc="-10">
                <a:latin typeface="Calibri"/>
                <a:cs typeface="Calibri"/>
              </a:rPr>
              <a:t>l</a:t>
            </a:r>
            <a:r>
              <a:rPr dirty="0" sz="2800">
                <a:latin typeface="Calibri"/>
                <a:cs typeface="Calibri"/>
              </a:rPr>
              <a:t>l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pause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on</a:t>
            </a:r>
            <a:r>
              <a:rPr dirty="0" sz="2800" spc="-20">
                <a:latin typeface="Calibri"/>
                <a:cs typeface="Calibri"/>
              </a:rPr>
              <a:t>l</a:t>
            </a:r>
            <a:r>
              <a:rPr dirty="0" sz="2800" spc="-15">
                <a:latin typeface="Calibri"/>
                <a:cs typeface="Calibri"/>
              </a:rPr>
              <a:t>y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th</a:t>
            </a:r>
            <a:r>
              <a:rPr dirty="0" sz="2800" spc="-45">
                <a:latin typeface="Calibri"/>
                <a:cs typeface="Calibri"/>
              </a:rPr>
              <a:t>a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5">
                <a:latin typeface="Calibri"/>
                <a:cs typeface="Calibri"/>
              </a:rPr>
              <a:t>s</a:t>
            </a:r>
            <a:r>
              <a:rPr dirty="0" sz="2800" spc="-15">
                <a:latin typeface="Calibri"/>
                <a:cs typeface="Calibri"/>
              </a:rPr>
              <a:t>tu</a:t>
            </a:r>
            <a:r>
              <a:rPr dirty="0" sz="2800" spc="-25">
                <a:latin typeface="Calibri"/>
                <a:cs typeface="Calibri"/>
              </a:rPr>
              <a:t>d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45">
                <a:latin typeface="Calibri"/>
                <a:cs typeface="Calibri"/>
              </a:rPr>
              <a:t>n</a:t>
            </a:r>
            <a:r>
              <a:rPr dirty="0" sz="2800" spc="75">
                <a:latin typeface="Calibri"/>
                <a:cs typeface="Calibri"/>
              </a:rPr>
              <a:t>t</a:t>
            </a:r>
            <a:r>
              <a:rPr dirty="0" sz="2800" spc="-185">
                <a:latin typeface="Calibri"/>
                <a:cs typeface="Calibri"/>
              </a:rPr>
              <a:t>’</a:t>
            </a:r>
            <a:r>
              <a:rPr dirty="0" sz="2800" spc="-15">
                <a:latin typeface="Calibri"/>
                <a:cs typeface="Calibri"/>
              </a:rPr>
              <a:t>s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55">
                <a:latin typeface="Calibri"/>
                <a:cs typeface="Calibri"/>
              </a:rPr>
              <a:t>s</a:t>
            </a:r>
            <a:r>
              <a:rPr dirty="0" sz="2800" spc="-10">
                <a:latin typeface="Calibri"/>
                <a:cs typeface="Calibri"/>
              </a:rPr>
              <a:t>t.</a:t>
            </a:r>
            <a:endParaRPr sz="2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869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ly th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tude</a:t>
            </a:r>
            <a:r>
              <a:rPr dirty="0" sz="2400" spc="-3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 will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b="1">
                <a:latin typeface="Calibri"/>
                <a:cs typeface="Calibri"/>
              </a:rPr>
              <a:t>lo</a:t>
            </a:r>
            <a:r>
              <a:rPr dirty="0" sz="2400" spc="20" b="1">
                <a:latin typeface="Calibri"/>
                <a:cs typeface="Calibri"/>
              </a:rPr>
              <a:t>g</a:t>
            </a:r>
            <a:r>
              <a:rPr dirty="0" sz="2400" spc="-25" b="1">
                <a:latin typeface="Calibri"/>
                <a:cs typeface="Calibri"/>
              </a:rPr>
              <a:t>g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d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out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au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om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ti</a:t>
            </a:r>
            <a:r>
              <a:rPr dirty="0" sz="2400" spc="-25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all</a:t>
            </a:r>
            <a:r>
              <a:rPr dirty="0" sz="2400" spc="-155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lvl="1" marL="756285" marR="52705" indent="-286385">
              <a:lnSpc>
                <a:spcPct val="90100"/>
              </a:lnSpc>
              <a:spcBef>
                <a:spcPts val="117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>
                <a:latin typeface="Calibri"/>
                <a:cs typeface="Calibri"/>
              </a:rPr>
              <a:t>Th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tude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an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ea</a:t>
            </a:r>
            <a:r>
              <a:rPr dirty="0" sz="2400" spc="-5">
                <a:latin typeface="Calibri"/>
                <a:cs typeface="Calibri"/>
              </a:rPr>
              <a:t>sil</a:t>
            </a:r>
            <a:r>
              <a:rPr dirty="0" sz="2400">
                <a:latin typeface="Calibri"/>
                <a:cs typeface="Calibri"/>
              </a:rPr>
              <a:t>y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esume</a:t>
            </a:r>
            <a:r>
              <a:rPr dirty="0" sz="2400">
                <a:latin typeface="Calibri"/>
                <a:cs typeface="Calibri"/>
              </a:rPr>
              <a:t> their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b</a:t>
            </a:r>
            <a:r>
              <a:rPr dirty="0" sz="2400" spc="-15">
                <a:latin typeface="Calibri"/>
                <a:cs typeface="Calibri"/>
              </a:rPr>
              <a:t>y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eque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ting 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40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y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 spc="-20">
                <a:latin typeface="Calibri"/>
                <a:cs typeface="Calibri"/>
              </a:rPr>
              <a:t>h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sam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sessi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a</a:t>
            </a:r>
            <a:r>
              <a:rPr dirty="0" sz="2400" spc="-65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ain, </a:t>
            </a:r>
            <a:r>
              <a:rPr dirty="0" sz="2400" spc="-5">
                <a:latin typeface="Calibri"/>
                <a:cs typeface="Calibri"/>
              </a:rPr>
              <a:t>p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vided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the</a:t>
            </a:r>
            <a:r>
              <a:rPr dirty="0" sz="2400" spc="-5">
                <a:latin typeface="Calibri"/>
                <a:cs typeface="Calibri"/>
              </a:rPr>
              <a:t> sessio</a:t>
            </a:r>
            <a:r>
              <a:rPr dirty="0" sz="2400">
                <a:latin typeface="Calibri"/>
                <a:cs typeface="Calibri"/>
              </a:rPr>
              <a:t>n is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till</a:t>
            </a:r>
            <a:r>
              <a:rPr dirty="0" sz="2400">
                <a:latin typeface="Calibri"/>
                <a:cs typeface="Calibri"/>
              </a:rPr>
              <a:t> acti</a:t>
            </a:r>
            <a:r>
              <a:rPr dirty="0" sz="2400" spc="-2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0600" y="4724425"/>
            <a:ext cx="7276592" cy="15990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985837" y="4719663"/>
            <a:ext cx="7286625" cy="1609090"/>
          </a:xfrm>
          <a:custGeom>
            <a:avLst/>
            <a:gdLst/>
            <a:ahLst/>
            <a:cxnLst/>
            <a:rect l="l" t="t" r="r" b="b"/>
            <a:pathLst>
              <a:path w="7286625" h="1609089">
                <a:moveTo>
                  <a:pt x="0" y="1608582"/>
                </a:moveTo>
                <a:lnTo>
                  <a:pt x="7286117" y="1608582"/>
                </a:lnTo>
                <a:lnTo>
                  <a:pt x="7286117" y="0"/>
                </a:lnTo>
                <a:lnTo>
                  <a:pt x="0" y="0"/>
                </a:lnTo>
                <a:lnTo>
                  <a:pt x="0" y="1608582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239000" y="5334050"/>
            <a:ext cx="838200" cy="190500"/>
          </a:xfrm>
          <a:custGeom>
            <a:avLst/>
            <a:gdLst/>
            <a:ahLst/>
            <a:cxnLst/>
            <a:rect l="l" t="t" r="r" b="b"/>
            <a:pathLst>
              <a:path w="838200" h="190500">
                <a:moveTo>
                  <a:pt x="0" y="189941"/>
                </a:moveTo>
                <a:lnTo>
                  <a:pt x="838200" y="189941"/>
                </a:lnTo>
                <a:lnTo>
                  <a:pt x="838200" y="0"/>
                </a:lnTo>
                <a:lnTo>
                  <a:pt x="0" y="0"/>
                </a:lnTo>
                <a:lnTo>
                  <a:pt x="0" y="189941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63"/>
            <a:ext cx="9143999" cy="665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1308" y="767841"/>
            <a:ext cx="4960620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25">
                <a:latin typeface="Calibri"/>
                <a:cs typeface="Calibri"/>
              </a:rPr>
              <a:t>Stud</a:t>
            </a:r>
            <a:r>
              <a:rPr dirty="0" sz="4000" spc="-10">
                <a:latin typeface="Calibri"/>
                <a:cs typeface="Calibri"/>
              </a:rPr>
              <a:t>e</a:t>
            </a:r>
            <a:r>
              <a:rPr dirty="0" sz="4000" spc="-60">
                <a:latin typeface="Calibri"/>
                <a:cs typeface="Calibri"/>
              </a:rPr>
              <a:t>n</a:t>
            </a:r>
            <a:r>
              <a:rPr dirty="0" sz="4000" spc="-15">
                <a:latin typeface="Calibri"/>
                <a:cs typeface="Calibri"/>
              </a:rPr>
              <a:t>t</a:t>
            </a:r>
            <a:r>
              <a:rPr dirty="0" sz="4000" spc="-5">
                <a:latin typeface="Calibri"/>
                <a:cs typeface="Calibri"/>
              </a:rPr>
              <a:t> </a:t>
            </a:r>
            <a:r>
              <a:rPr dirty="0" sz="4000" spc="-25">
                <a:latin typeface="Calibri"/>
                <a:cs typeface="Calibri"/>
              </a:rPr>
              <a:t>Loo</a:t>
            </a:r>
            <a:r>
              <a:rPr dirty="0" sz="4000" spc="-70">
                <a:latin typeface="Calibri"/>
                <a:cs typeface="Calibri"/>
              </a:rPr>
              <a:t>k</a:t>
            </a:r>
            <a:r>
              <a:rPr dirty="0" sz="4000" spc="-30">
                <a:latin typeface="Calibri"/>
                <a:cs typeface="Calibri"/>
              </a:rPr>
              <a:t>u</a:t>
            </a:r>
            <a:r>
              <a:rPr dirty="0" sz="4000" spc="-25">
                <a:latin typeface="Calibri"/>
                <a:cs typeface="Calibri"/>
              </a:rPr>
              <a:t>p</a:t>
            </a:r>
            <a:r>
              <a:rPr dirty="0" sz="4000" spc="-5">
                <a:latin typeface="Calibri"/>
                <a:cs typeface="Calibri"/>
              </a:rPr>
              <a:t> </a:t>
            </a:r>
            <a:r>
              <a:rPr dirty="0" sz="4000" spc="-60">
                <a:latin typeface="Calibri"/>
                <a:cs typeface="Calibri"/>
              </a:rPr>
              <a:t>F</a:t>
            </a:r>
            <a:r>
              <a:rPr dirty="0" sz="4000" spc="-20">
                <a:latin typeface="Calibri"/>
                <a:cs typeface="Calibri"/>
              </a:rPr>
              <a:t>e</a:t>
            </a:r>
            <a:r>
              <a:rPr dirty="0" sz="4000" spc="-50">
                <a:latin typeface="Calibri"/>
                <a:cs typeface="Calibri"/>
              </a:rPr>
              <a:t>a</a:t>
            </a:r>
            <a:r>
              <a:rPr dirty="0" sz="4000" spc="-20">
                <a:latin typeface="Calibri"/>
                <a:cs typeface="Calibri"/>
              </a:rPr>
              <a:t>tu</a:t>
            </a:r>
            <a:r>
              <a:rPr dirty="0" sz="4000" spc="-60">
                <a:latin typeface="Calibri"/>
                <a:cs typeface="Calibri"/>
              </a:rPr>
              <a:t>r</a:t>
            </a:r>
            <a:r>
              <a:rPr dirty="0" sz="4000" spc="-20">
                <a:latin typeface="Calibri"/>
                <a:cs typeface="Calibri"/>
              </a:rPr>
              <a:t>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33600" y="1748789"/>
            <a:ext cx="4619625" cy="314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57019" y="2133600"/>
            <a:ext cx="5681980" cy="2470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557019" y="4648248"/>
            <a:ext cx="5681980" cy="20938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505200" y="1773935"/>
            <a:ext cx="1295400" cy="265430"/>
          </a:xfrm>
          <a:custGeom>
            <a:avLst/>
            <a:gdLst/>
            <a:ahLst/>
            <a:cxnLst/>
            <a:rect l="l" t="t" r="r" b="b"/>
            <a:pathLst>
              <a:path w="1295400" h="265430">
                <a:moveTo>
                  <a:pt x="0" y="44196"/>
                </a:moveTo>
                <a:lnTo>
                  <a:pt x="18633" y="8152"/>
                </a:lnTo>
                <a:lnTo>
                  <a:pt x="1251203" y="0"/>
                </a:lnTo>
                <a:lnTo>
                  <a:pt x="1265373" y="2326"/>
                </a:lnTo>
                <a:lnTo>
                  <a:pt x="1277643" y="8792"/>
                </a:lnTo>
                <a:lnTo>
                  <a:pt x="1287247" y="18633"/>
                </a:lnTo>
                <a:lnTo>
                  <a:pt x="1293416" y="31080"/>
                </a:lnTo>
                <a:lnTo>
                  <a:pt x="1295400" y="220979"/>
                </a:lnTo>
                <a:lnTo>
                  <a:pt x="1293073" y="235149"/>
                </a:lnTo>
                <a:lnTo>
                  <a:pt x="1286607" y="247419"/>
                </a:lnTo>
                <a:lnTo>
                  <a:pt x="1276766" y="257023"/>
                </a:lnTo>
                <a:lnTo>
                  <a:pt x="1264319" y="263192"/>
                </a:lnTo>
                <a:lnTo>
                  <a:pt x="44196" y="265175"/>
                </a:lnTo>
                <a:lnTo>
                  <a:pt x="30026" y="262849"/>
                </a:lnTo>
                <a:lnTo>
                  <a:pt x="17756" y="256383"/>
                </a:lnTo>
                <a:lnTo>
                  <a:pt x="8152" y="246542"/>
                </a:lnTo>
                <a:lnTo>
                  <a:pt x="1983" y="234095"/>
                </a:lnTo>
                <a:lnTo>
                  <a:pt x="0" y="44196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6651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9826" y="691641"/>
            <a:ext cx="2787650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275">
                <a:latin typeface="Calibri"/>
                <a:cs typeface="Calibri"/>
              </a:rPr>
              <a:t>T</a:t>
            </a:r>
            <a:r>
              <a:rPr dirty="0" sz="4000" spc="-100">
                <a:latin typeface="Calibri"/>
                <a:cs typeface="Calibri"/>
              </a:rPr>
              <a:t>r</a:t>
            </a:r>
            <a:r>
              <a:rPr dirty="0" sz="4000" spc="-20">
                <a:latin typeface="Calibri"/>
                <a:cs typeface="Calibri"/>
              </a:rPr>
              <a:t>aining</a:t>
            </a:r>
            <a:r>
              <a:rPr dirty="0" sz="4000" spc="10">
                <a:latin typeface="Calibri"/>
                <a:cs typeface="Calibri"/>
              </a:rPr>
              <a:t> </a:t>
            </a:r>
            <a:r>
              <a:rPr dirty="0" sz="4000" spc="-385">
                <a:latin typeface="Calibri"/>
                <a:cs typeface="Calibri"/>
              </a:rPr>
              <a:t>T</a:t>
            </a:r>
            <a:r>
              <a:rPr dirty="0" sz="4000" spc="-20">
                <a:latin typeface="Calibri"/>
                <a:cs typeface="Calibri"/>
              </a:rPr>
              <a:t>e</a:t>
            </a:r>
            <a:r>
              <a:rPr dirty="0" sz="4000" spc="-65">
                <a:latin typeface="Calibri"/>
                <a:cs typeface="Calibri"/>
              </a:rPr>
              <a:t>s</a:t>
            </a:r>
            <a:r>
              <a:rPr dirty="0" sz="4000" spc="-15">
                <a:latin typeface="Calibri"/>
                <a:cs typeface="Calibri"/>
              </a:rPr>
              <a:t>ts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775586"/>
            <a:ext cx="7985759" cy="418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Calibri"/>
                <a:cs typeface="Calibri"/>
              </a:rPr>
              <a:t>Expe</a:t>
            </a:r>
            <a:r>
              <a:rPr dirty="0" sz="2800" spc="-20">
                <a:latin typeface="Calibri"/>
                <a:cs typeface="Calibri"/>
              </a:rPr>
              <a:t>r</a:t>
            </a:r>
            <a:r>
              <a:rPr dirty="0" sz="2800" spc="-10">
                <a:latin typeface="Calibri"/>
                <a:cs typeface="Calibri"/>
              </a:rPr>
              <a:t>i</a:t>
            </a:r>
            <a:r>
              <a:rPr dirty="0" sz="2800" spc="-25">
                <a:latin typeface="Calibri"/>
                <a:cs typeface="Calibri"/>
              </a:rPr>
              <a:t>e</a:t>
            </a:r>
            <a:r>
              <a:rPr dirty="0" sz="2800" spc="-20">
                <a:latin typeface="Calibri"/>
                <a:cs typeface="Calibri"/>
              </a:rPr>
              <a:t>nc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the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</a:t>
            </a:r>
            <a:r>
              <a:rPr dirty="0" sz="2800" spc="-45">
                <a:latin typeface="Calibri"/>
                <a:cs typeface="Calibri"/>
              </a:rPr>
              <a:t>A</a:t>
            </a:r>
            <a:r>
              <a:rPr dirty="0" sz="2800" spc="-20">
                <a:latin typeface="Calibri"/>
                <a:cs typeface="Calibri"/>
              </a:rPr>
              <a:t>GE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assessme</a:t>
            </a:r>
            <a:r>
              <a:rPr dirty="0" sz="2800" spc="-55">
                <a:latin typeface="Calibri"/>
                <a:cs typeface="Calibri"/>
              </a:rPr>
              <a:t>n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as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0">
                <a:latin typeface="Calibri"/>
                <a:cs typeface="Calibri"/>
              </a:rPr>
              <a:t>s</a:t>
            </a:r>
            <a:r>
              <a:rPr dirty="0" sz="2800" spc="-15">
                <a:latin typeface="Calibri"/>
                <a:cs typeface="Calibri"/>
              </a:rPr>
              <a:t>tu</a:t>
            </a:r>
            <a:r>
              <a:rPr dirty="0" sz="2800" spc="-30">
                <a:latin typeface="Calibri"/>
                <a:cs typeface="Calibri"/>
              </a:rPr>
              <a:t>d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50">
                <a:latin typeface="Calibri"/>
                <a:cs typeface="Calibri"/>
              </a:rPr>
              <a:t>n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b</a:t>
            </a:r>
            <a:r>
              <a:rPr dirty="0" sz="2800" spc="-15">
                <a:latin typeface="Calibri"/>
                <a:cs typeface="Calibri"/>
              </a:rPr>
              <a:t>y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aki</a:t>
            </a:r>
            <a:r>
              <a:rPr dirty="0" sz="2800" spc="-25">
                <a:latin typeface="Calibri"/>
                <a:cs typeface="Calibri"/>
              </a:rPr>
              <a:t>n</a:t>
            </a:r>
            <a:r>
              <a:rPr dirty="0" sz="2800" spc="-15">
                <a:latin typeface="Calibri"/>
                <a:cs typeface="Calibri"/>
              </a:rPr>
              <a:t>g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800" spc="-20">
                <a:latin typeface="Calibri"/>
                <a:cs typeface="Calibri"/>
              </a:rPr>
              <a:t>on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o</a:t>
            </a:r>
            <a:r>
              <a:rPr dirty="0" sz="2800" spc="-10">
                <a:latin typeface="Calibri"/>
                <a:cs typeface="Calibri"/>
              </a:rPr>
              <a:t>f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-30">
                <a:latin typeface="Calibri"/>
                <a:cs typeface="Calibri"/>
              </a:rPr>
              <a:t>h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-75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ain</a:t>
            </a:r>
            <a:r>
              <a:rPr dirty="0" sz="2800" spc="-25">
                <a:latin typeface="Calibri"/>
                <a:cs typeface="Calibri"/>
              </a:rPr>
              <a:t>i</a:t>
            </a:r>
            <a:r>
              <a:rPr dirty="0" sz="2800" spc="-20">
                <a:latin typeface="Calibri"/>
                <a:cs typeface="Calibri"/>
              </a:rPr>
              <a:t>n</a:t>
            </a:r>
            <a:r>
              <a:rPr dirty="0" sz="2800" spc="-15">
                <a:latin typeface="Calibri"/>
                <a:cs typeface="Calibri"/>
              </a:rPr>
              <a:t>g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55">
                <a:latin typeface="Calibri"/>
                <a:cs typeface="Calibri"/>
              </a:rPr>
              <a:t>s</a:t>
            </a:r>
            <a:r>
              <a:rPr dirty="0" sz="2800" spc="-15">
                <a:latin typeface="Calibri"/>
                <a:cs typeface="Calibri"/>
              </a:rPr>
              <a:t>ts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in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</a:t>
            </a:r>
            <a:r>
              <a:rPr dirty="0" sz="2800" spc="-65">
                <a:latin typeface="Calibri"/>
                <a:cs typeface="Calibri"/>
              </a:rPr>
              <a:t>r</a:t>
            </a:r>
            <a:r>
              <a:rPr dirty="0" sz="2800" spc="-20">
                <a:latin typeface="Calibri"/>
                <a:cs typeface="Calibri"/>
              </a:rPr>
              <a:t>oc</a:t>
            </a:r>
            <a:r>
              <a:rPr dirty="0" sz="2800" spc="-30">
                <a:latin typeface="Calibri"/>
                <a:cs typeface="Calibri"/>
              </a:rPr>
              <a:t>t</a:t>
            </a:r>
            <a:r>
              <a:rPr dirty="0" sz="2800" spc="-20">
                <a:latin typeface="Calibri"/>
                <a:cs typeface="Calibri"/>
              </a:rPr>
              <a:t>o</a:t>
            </a:r>
            <a:r>
              <a:rPr dirty="0" sz="2800" spc="-50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ed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sess</a:t>
            </a:r>
            <a:r>
              <a:rPr dirty="0" sz="2800" spc="-20">
                <a:latin typeface="Calibri"/>
                <a:cs typeface="Calibri"/>
              </a:rPr>
              <a:t>i</a:t>
            </a:r>
            <a:r>
              <a:rPr dirty="0" sz="2800" spc="-20">
                <a:latin typeface="Calibri"/>
                <a:cs typeface="Calibri"/>
              </a:rPr>
              <a:t>on:</a:t>
            </a:r>
            <a:endParaRPr sz="2800">
              <a:latin typeface="Calibri"/>
              <a:cs typeface="Calibri"/>
            </a:endParaRPr>
          </a:p>
          <a:p>
            <a:pPr marL="584200" marR="4103370" indent="-342900">
              <a:lnSpc>
                <a:spcPts val="2810"/>
              </a:lnSpc>
              <a:spcBef>
                <a:spcPts val="2340"/>
              </a:spcBef>
              <a:buFont typeface="Arial"/>
              <a:buChar char="•"/>
              <a:tabLst>
                <a:tab pos="584200" algn="l"/>
              </a:tabLst>
            </a:pPr>
            <a:r>
              <a:rPr dirty="0" sz="2600" spc="-5">
                <a:latin typeface="Calibri"/>
                <a:cs typeface="Calibri"/>
              </a:rPr>
              <a:t>Eithe</a:t>
            </a:r>
            <a:r>
              <a:rPr dirty="0" sz="2600">
                <a:latin typeface="Calibri"/>
                <a:cs typeface="Calibri"/>
              </a:rPr>
              <a:t>r </a:t>
            </a:r>
            <a:r>
              <a:rPr dirty="0" sz="2600" spc="-5">
                <a:latin typeface="Calibri"/>
                <a:cs typeface="Calibri"/>
              </a:rPr>
              <a:t>op</a:t>
            </a:r>
            <a:r>
              <a:rPr dirty="0" sz="2600" spc="-10">
                <a:latin typeface="Calibri"/>
                <a:cs typeface="Calibri"/>
              </a:rPr>
              <a:t>e</a:t>
            </a:r>
            <a:r>
              <a:rPr dirty="0" sz="2600">
                <a:latin typeface="Calibri"/>
                <a:cs typeface="Calibri"/>
              </a:rPr>
              <a:t>n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secu</a:t>
            </a:r>
            <a:r>
              <a:rPr dirty="0" sz="2600" spc="-35">
                <a:latin typeface="Calibri"/>
                <a:cs typeface="Calibri"/>
              </a:rPr>
              <a:t>r</a:t>
            </a:r>
            <a:r>
              <a:rPr dirty="0" sz="2600">
                <a:latin typeface="Calibri"/>
                <a:cs typeface="Calibri"/>
              </a:rPr>
              <a:t>e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b</a:t>
            </a:r>
            <a:r>
              <a:rPr dirty="0" sz="2600" spc="-35">
                <a:latin typeface="Calibri"/>
                <a:cs typeface="Calibri"/>
              </a:rPr>
              <a:t>r</a:t>
            </a:r>
            <a:r>
              <a:rPr dirty="0" sz="2600" spc="-20">
                <a:latin typeface="Calibri"/>
                <a:cs typeface="Calibri"/>
              </a:rPr>
              <a:t>o</a:t>
            </a:r>
            <a:r>
              <a:rPr dirty="0" sz="2600" spc="-30">
                <a:latin typeface="Calibri"/>
                <a:cs typeface="Calibri"/>
              </a:rPr>
              <a:t>w</a:t>
            </a:r>
            <a:r>
              <a:rPr dirty="0" sz="2600" spc="-5">
                <a:latin typeface="Calibri"/>
                <a:cs typeface="Calibri"/>
              </a:rPr>
              <a:t>se</a:t>
            </a:r>
            <a:r>
              <a:rPr dirty="0" sz="2600">
                <a:latin typeface="Calibri"/>
                <a:cs typeface="Calibri"/>
              </a:rPr>
              <a:t>r</a:t>
            </a:r>
            <a:r>
              <a:rPr dirty="0" sz="2600" spc="-5">
                <a:latin typeface="Calibri"/>
                <a:cs typeface="Calibri"/>
              </a:rPr>
              <a:t> o</a:t>
            </a:r>
            <a:r>
              <a:rPr dirty="0" sz="2600">
                <a:latin typeface="Calibri"/>
                <a:cs typeface="Calibri"/>
              </a:rPr>
              <a:t>r </a:t>
            </a:r>
            <a:r>
              <a:rPr dirty="0" sz="2600" spc="-15">
                <a:latin typeface="Calibri"/>
                <a:cs typeface="Calibri"/>
              </a:rPr>
              <a:t>g</a:t>
            </a:r>
            <a:r>
              <a:rPr dirty="0" sz="2600">
                <a:latin typeface="Calibri"/>
                <a:cs typeface="Calibri"/>
              </a:rPr>
              <a:t>o </a:t>
            </a:r>
            <a:r>
              <a:rPr dirty="0" sz="2600" spc="-1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o the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sa</a:t>
            </a:r>
            <a:r>
              <a:rPr dirty="0" sz="2600" spc="-2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g</a:t>
            </a:r>
            <a:r>
              <a:rPr dirty="0" sz="260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epor</a:t>
            </a:r>
            <a:r>
              <a:rPr dirty="0" sz="2600" spc="-4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t</a:t>
            </a:r>
            <a:r>
              <a:rPr dirty="0" sz="260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al.o</a:t>
            </a:r>
            <a:r>
              <a:rPr dirty="0" sz="2600" spc="-3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r</a:t>
            </a:r>
            <a:r>
              <a:rPr dirty="0" sz="260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g</a:t>
            </a:r>
            <a:r>
              <a:rPr dirty="0" sz="2600" spc="1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2600">
                <a:latin typeface="Calibri"/>
                <a:cs typeface="Calibri"/>
              </a:rPr>
              <a:t>and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click</a:t>
            </a:r>
            <a:r>
              <a:rPr dirty="0" sz="2600">
                <a:latin typeface="Calibri"/>
                <a:cs typeface="Calibri"/>
              </a:rPr>
              <a:t> the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5">
                <a:latin typeface="Calibri"/>
                <a:cs typeface="Calibri"/>
              </a:rPr>
              <a:t>[</a:t>
            </a:r>
            <a:r>
              <a:rPr dirty="0" sz="2600" spc="-140" b="1">
                <a:latin typeface="Calibri"/>
                <a:cs typeface="Calibri"/>
              </a:rPr>
              <a:t>T</a:t>
            </a:r>
            <a:r>
              <a:rPr dirty="0" sz="2600" spc="-65" b="1">
                <a:latin typeface="Calibri"/>
                <a:cs typeface="Calibri"/>
              </a:rPr>
              <a:t>r</a:t>
            </a:r>
            <a:r>
              <a:rPr dirty="0" sz="2600" b="1">
                <a:latin typeface="Calibri"/>
                <a:cs typeface="Calibri"/>
              </a:rPr>
              <a:t>a</a:t>
            </a:r>
            <a:r>
              <a:rPr dirty="0" sz="2600" spc="-10" b="1">
                <a:latin typeface="Calibri"/>
                <a:cs typeface="Calibri"/>
              </a:rPr>
              <a:t>i</a:t>
            </a:r>
            <a:r>
              <a:rPr dirty="0" sz="2600" b="1">
                <a:latin typeface="Calibri"/>
                <a:cs typeface="Calibri"/>
              </a:rPr>
              <a:t>n</a:t>
            </a:r>
            <a:r>
              <a:rPr dirty="0" sz="2600" spc="-15" b="1">
                <a:latin typeface="Calibri"/>
                <a:cs typeface="Calibri"/>
              </a:rPr>
              <a:t>i</a:t>
            </a:r>
            <a:r>
              <a:rPr dirty="0" sz="2600" b="1">
                <a:latin typeface="Calibri"/>
                <a:cs typeface="Calibri"/>
              </a:rPr>
              <a:t>ng</a:t>
            </a:r>
            <a:r>
              <a:rPr dirty="0" sz="2600" spc="10" b="1">
                <a:latin typeface="Calibri"/>
                <a:cs typeface="Calibri"/>
              </a:rPr>
              <a:t> </a:t>
            </a:r>
            <a:r>
              <a:rPr dirty="0" sz="2600" spc="-235" b="1">
                <a:latin typeface="Calibri"/>
                <a:cs typeface="Calibri"/>
              </a:rPr>
              <a:t>T</a:t>
            </a:r>
            <a:r>
              <a:rPr dirty="0" sz="2600" spc="-5" b="1">
                <a:latin typeface="Calibri"/>
                <a:cs typeface="Calibri"/>
              </a:rPr>
              <a:t>e</a:t>
            </a:r>
            <a:r>
              <a:rPr dirty="0" sz="2600" spc="-25" b="1">
                <a:latin typeface="Calibri"/>
                <a:cs typeface="Calibri"/>
              </a:rPr>
              <a:t>s</a:t>
            </a:r>
            <a:r>
              <a:rPr dirty="0" sz="2600" b="1">
                <a:latin typeface="Calibri"/>
                <a:cs typeface="Calibri"/>
              </a:rPr>
              <a:t>t</a:t>
            </a:r>
            <a:r>
              <a:rPr dirty="0" sz="2600" spc="5" b="1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]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</a:t>
            </a:r>
            <a:r>
              <a:rPr dirty="0" sz="2600" spc="-25">
                <a:latin typeface="Calibri"/>
                <a:cs typeface="Calibri"/>
              </a:rPr>
              <a:t>c</a:t>
            </a:r>
            <a:r>
              <a:rPr dirty="0" sz="2600" spc="-5">
                <a:latin typeface="Calibri"/>
                <a:cs typeface="Calibri"/>
              </a:rPr>
              <a:t>on.</a:t>
            </a:r>
            <a:endParaRPr sz="2600">
              <a:latin typeface="Calibri"/>
              <a:cs typeface="Calibri"/>
            </a:endParaRPr>
          </a:p>
          <a:p>
            <a:pPr marL="584200" marR="4862195" indent="-342900">
              <a:lnSpc>
                <a:spcPts val="2810"/>
              </a:lnSpc>
              <a:spcBef>
                <a:spcPts val="625"/>
              </a:spcBef>
              <a:buFont typeface="Arial"/>
              <a:buChar char="•"/>
              <a:tabLst>
                <a:tab pos="584200" algn="l"/>
              </a:tabLst>
            </a:pPr>
            <a:r>
              <a:rPr dirty="0" sz="2600">
                <a:latin typeface="Calibri"/>
                <a:cs typeface="Calibri"/>
              </a:rPr>
              <a:t>Uncheck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Gue</a:t>
            </a:r>
            <a:r>
              <a:rPr dirty="0" sz="2600" spc="-25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Sess</a:t>
            </a:r>
            <a:r>
              <a:rPr dirty="0" sz="2600" spc="10">
                <a:latin typeface="Calibri"/>
                <a:cs typeface="Calibri"/>
              </a:rPr>
              <a:t>i</a:t>
            </a:r>
            <a:r>
              <a:rPr dirty="0" sz="2600" spc="-5">
                <a:latin typeface="Calibri"/>
                <a:cs typeface="Calibri"/>
              </a:rPr>
              <a:t>o</a:t>
            </a:r>
            <a:r>
              <a:rPr dirty="0" sz="2600">
                <a:latin typeface="Calibri"/>
                <a:cs typeface="Calibri"/>
              </a:rPr>
              <a:t>n</a:t>
            </a:r>
            <a:r>
              <a:rPr dirty="0" sz="2600" spc="-3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b</a:t>
            </a:r>
            <a:r>
              <a:rPr dirty="0" sz="2600" spc="-55">
                <a:latin typeface="Calibri"/>
                <a:cs typeface="Calibri"/>
              </a:rPr>
              <a:t>o</a:t>
            </a:r>
            <a:r>
              <a:rPr dirty="0" sz="2600" spc="-5">
                <a:latin typeface="Calibri"/>
                <a:cs typeface="Calibri"/>
              </a:rPr>
              <a:t>x.</a:t>
            </a:r>
            <a:endParaRPr sz="2600">
              <a:latin typeface="Calibri"/>
              <a:cs typeface="Calibri"/>
            </a:endParaRPr>
          </a:p>
          <a:p>
            <a:pPr marL="584200" marR="4250690" indent="-342900">
              <a:lnSpc>
                <a:spcPts val="2810"/>
              </a:lnSpc>
              <a:spcBef>
                <a:spcPts val="620"/>
              </a:spcBef>
              <a:buFont typeface="Arial"/>
              <a:buChar char="•"/>
              <a:tabLst>
                <a:tab pos="584200" algn="l"/>
              </a:tabLst>
            </a:pPr>
            <a:r>
              <a:rPr dirty="0" sz="2600" spc="-5">
                <a:latin typeface="Calibri"/>
                <a:cs typeface="Calibri"/>
              </a:rPr>
              <a:t>E</a:t>
            </a:r>
            <a:r>
              <a:rPr dirty="0" sz="2600" spc="-25">
                <a:latin typeface="Calibri"/>
                <a:cs typeface="Calibri"/>
              </a:rPr>
              <a:t>n</a:t>
            </a:r>
            <a:r>
              <a:rPr dirty="0" sz="2600" spc="-2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er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Sess</a:t>
            </a:r>
            <a:r>
              <a:rPr dirty="0" sz="2600" spc="10">
                <a:latin typeface="Calibri"/>
                <a:cs typeface="Calibri"/>
              </a:rPr>
              <a:t>i</a:t>
            </a:r>
            <a:r>
              <a:rPr dirty="0" sz="2600" spc="-5">
                <a:latin typeface="Calibri"/>
                <a:cs typeface="Calibri"/>
              </a:rPr>
              <a:t>o</a:t>
            </a:r>
            <a:r>
              <a:rPr dirty="0" sz="2600">
                <a:latin typeface="Calibri"/>
                <a:cs typeface="Calibri"/>
              </a:rPr>
              <a:t>n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ID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p</a:t>
            </a:r>
            <a:r>
              <a:rPr dirty="0" sz="2600" spc="-35">
                <a:latin typeface="Calibri"/>
                <a:cs typeface="Calibri"/>
              </a:rPr>
              <a:t>r</a:t>
            </a:r>
            <a:r>
              <a:rPr dirty="0" sz="2600" spc="-20">
                <a:latin typeface="Calibri"/>
                <a:cs typeface="Calibri"/>
              </a:rPr>
              <a:t>o</a:t>
            </a:r>
            <a:r>
              <a:rPr dirty="0" sz="2600">
                <a:latin typeface="Calibri"/>
                <a:cs typeface="Calibri"/>
              </a:rPr>
              <a:t>vided</a:t>
            </a:r>
            <a:r>
              <a:rPr dirty="0" sz="2600" spc="-30">
                <a:latin typeface="Calibri"/>
                <a:cs typeface="Calibri"/>
              </a:rPr>
              <a:t> </a:t>
            </a:r>
            <a:r>
              <a:rPr dirty="0" sz="2600" spc="-15">
                <a:latin typeface="Calibri"/>
                <a:cs typeface="Calibri"/>
              </a:rPr>
              <a:t>b</a:t>
            </a:r>
            <a:r>
              <a:rPr dirty="0" sz="2600">
                <a:latin typeface="Calibri"/>
                <a:cs typeface="Calibri"/>
              </a:rPr>
              <a:t>y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</a:t>
            </a:r>
            <a:r>
              <a:rPr dirty="0" sz="2600" spc="-45">
                <a:latin typeface="Calibri"/>
                <a:cs typeface="Calibri"/>
              </a:rPr>
              <a:t>r</a:t>
            </a:r>
            <a:r>
              <a:rPr dirty="0" sz="2600">
                <a:latin typeface="Calibri"/>
                <a:cs typeface="Calibri"/>
              </a:rPr>
              <a:t>aine</a:t>
            </a:r>
            <a:r>
              <a:rPr dirty="0" sz="2600" spc="-260">
                <a:latin typeface="Calibri"/>
                <a:cs typeface="Calibri"/>
              </a:rPr>
              <a:t>r</a:t>
            </a:r>
            <a:r>
              <a:rPr dirty="0" sz="260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18685" y="2997200"/>
            <a:ext cx="4695952" cy="2782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63"/>
            <a:ext cx="9133541" cy="6651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6148" rIns="0" bIns="0" rtlCol="0" vert="horz">
            <a:spAutoFit/>
          </a:bodyPr>
          <a:lstStyle/>
          <a:p>
            <a:pPr marL="2184400">
              <a:lnSpc>
                <a:spcPct val="100000"/>
              </a:lnSpc>
            </a:pPr>
            <a:r>
              <a:rPr dirty="0" spc="-280"/>
              <a:t>T</a:t>
            </a:r>
            <a:r>
              <a:rPr dirty="0" spc="-105"/>
              <a:t>r</a:t>
            </a:r>
            <a:r>
              <a:rPr dirty="0" spc="-20"/>
              <a:t>aining</a:t>
            </a:r>
            <a:r>
              <a:rPr dirty="0"/>
              <a:t> </a:t>
            </a:r>
            <a:r>
              <a:rPr dirty="0" spc="-380"/>
              <a:t>T</a:t>
            </a:r>
            <a:r>
              <a:rPr dirty="0" spc="-20"/>
              <a:t>e</a:t>
            </a:r>
            <a:r>
              <a:rPr dirty="0" spc="-70"/>
              <a:t>s</a:t>
            </a:r>
            <a:r>
              <a:rPr dirty="0" spc="-15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90115"/>
            <a:ext cx="4850130" cy="1002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20">
                <a:latin typeface="Calibri"/>
                <a:cs typeface="Calibri"/>
              </a:rPr>
              <a:t>C</a:t>
            </a:r>
            <a:r>
              <a:rPr dirty="0" sz="2800" spc="-20">
                <a:latin typeface="Calibri"/>
                <a:cs typeface="Calibri"/>
              </a:rPr>
              <a:t>l</a:t>
            </a:r>
            <a:r>
              <a:rPr dirty="0" sz="2800" spc="-15">
                <a:latin typeface="Calibri"/>
                <a:cs typeface="Calibri"/>
              </a:rPr>
              <a:t>ick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o</a:t>
            </a:r>
            <a:r>
              <a:rPr dirty="0" sz="2800" spc="-15">
                <a:latin typeface="Calibri"/>
                <a:cs typeface="Calibri"/>
              </a:rPr>
              <a:t>n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on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o</a:t>
            </a:r>
            <a:r>
              <a:rPr dirty="0" sz="2800" spc="-10">
                <a:latin typeface="Calibri"/>
                <a:cs typeface="Calibri"/>
              </a:rPr>
              <a:t>f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the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</a:t>
            </a:r>
            <a:r>
              <a:rPr dirty="0" sz="2800" spc="-10">
                <a:latin typeface="Calibri"/>
                <a:cs typeface="Calibri"/>
              </a:rPr>
              <a:t>c</a:t>
            </a:r>
            <a:r>
              <a:rPr dirty="0" sz="2800" spc="-10">
                <a:latin typeface="Calibri"/>
                <a:cs typeface="Calibri"/>
              </a:rPr>
              <a:t>ti</a:t>
            </a:r>
            <a:r>
              <a:rPr dirty="0" sz="2800" spc="-50">
                <a:latin typeface="Calibri"/>
                <a:cs typeface="Calibri"/>
              </a:rPr>
              <a:t>v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55">
                <a:latin typeface="Calibri"/>
                <a:cs typeface="Calibri"/>
              </a:rPr>
              <a:t>s</a:t>
            </a:r>
            <a:r>
              <a:rPr dirty="0" sz="2800" spc="-10">
                <a:latin typeface="Calibri"/>
                <a:cs typeface="Calibri"/>
              </a:rPr>
              <a:t>ts.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25">
                <a:latin typeface="Calibri"/>
                <a:cs typeface="Calibri"/>
              </a:rPr>
              <a:t>W</a:t>
            </a:r>
            <a:r>
              <a:rPr dirty="0" sz="2800" spc="-10">
                <a:latin typeface="Calibri"/>
                <a:cs typeface="Calibri"/>
              </a:rPr>
              <a:t>ait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70">
                <a:latin typeface="Calibri"/>
                <a:cs typeface="Calibri"/>
              </a:rPr>
              <a:t>f</a:t>
            </a:r>
            <a:r>
              <a:rPr dirty="0" sz="2800" spc="-20">
                <a:latin typeface="Calibri"/>
                <a:cs typeface="Calibri"/>
              </a:rPr>
              <a:t>o</a:t>
            </a:r>
            <a:r>
              <a:rPr dirty="0" sz="2800" spc="-10">
                <a:latin typeface="Calibri"/>
                <a:cs typeface="Calibri"/>
              </a:rPr>
              <a:t>r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app</a:t>
            </a:r>
            <a:r>
              <a:rPr dirty="0" sz="2800" spc="-65">
                <a:latin typeface="Calibri"/>
                <a:cs typeface="Calibri"/>
              </a:rPr>
              <a:t>r</a:t>
            </a:r>
            <a:r>
              <a:rPr dirty="0" sz="2800" spc="-25">
                <a:latin typeface="Calibri"/>
                <a:cs typeface="Calibri"/>
              </a:rPr>
              <a:t>o</a:t>
            </a:r>
            <a:r>
              <a:rPr dirty="0" sz="2800" spc="-55">
                <a:latin typeface="Calibri"/>
                <a:cs typeface="Calibri"/>
              </a:rPr>
              <a:t>v</a:t>
            </a:r>
            <a:r>
              <a:rPr dirty="0" sz="2800" spc="-10">
                <a:latin typeface="Calibri"/>
                <a:cs typeface="Calibri"/>
              </a:rPr>
              <a:t>al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o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begi</a:t>
            </a:r>
            <a:r>
              <a:rPr dirty="0" sz="2800" spc="-25">
                <a:latin typeface="Calibri"/>
                <a:cs typeface="Calibri"/>
              </a:rPr>
              <a:t>n</a:t>
            </a:r>
            <a:r>
              <a:rPr dirty="0" sz="280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207253"/>
            <a:ext cx="6326505" cy="793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6350" indent="-342900">
              <a:lnSpc>
                <a:spcPts val="303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20">
                <a:latin typeface="Calibri"/>
                <a:cs typeface="Calibri"/>
              </a:rPr>
              <a:t>Onc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60">
                <a:latin typeface="Calibri"/>
                <a:cs typeface="Calibri"/>
              </a:rPr>
              <a:t>y</a:t>
            </a:r>
            <a:r>
              <a:rPr dirty="0" sz="2800" spc="-20">
                <a:latin typeface="Calibri"/>
                <a:cs typeface="Calibri"/>
              </a:rPr>
              <a:t>ou</a:t>
            </a:r>
            <a:r>
              <a:rPr dirty="0" sz="2800" spc="-10">
                <a:latin typeface="Calibri"/>
                <a:cs typeface="Calibri"/>
              </a:rPr>
              <a:t>r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0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equ</a:t>
            </a:r>
            <a:r>
              <a:rPr dirty="0" sz="2800" spc="-30">
                <a:latin typeface="Calibri"/>
                <a:cs typeface="Calibri"/>
              </a:rPr>
              <a:t>e</a:t>
            </a:r>
            <a:r>
              <a:rPr dirty="0" sz="2800" spc="-55">
                <a:latin typeface="Calibri"/>
                <a:cs typeface="Calibri"/>
              </a:rPr>
              <a:t>s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is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</a:t>
            </a:r>
            <a:r>
              <a:rPr dirty="0" sz="2800" spc="-20">
                <a:latin typeface="Calibri"/>
                <a:cs typeface="Calibri"/>
              </a:rPr>
              <a:t>pp</a:t>
            </a:r>
            <a:r>
              <a:rPr dirty="0" sz="2800" spc="-70">
                <a:latin typeface="Calibri"/>
                <a:cs typeface="Calibri"/>
              </a:rPr>
              <a:t>r</a:t>
            </a:r>
            <a:r>
              <a:rPr dirty="0" sz="2800" spc="-25">
                <a:latin typeface="Calibri"/>
                <a:cs typeface="Calibri"/>
              </a:rPr>
              <a:t>o</a:t>
            </a:r>
            <a:r>
              <a:rPr dirty="0" sz="2800" spc="-45">
                <a:latin typeface="Calibri"/>
                <a:cs typeface="Calibri"/>
              </a:rPr>
              <a:t>v</a:t>
            </a:r>
            <a:r>
              <a:rPr dirty="0" sz="2800" spc="-15">
                <a:latin typeface="Calibri"/>
                <a:cs typeface="Calibri"/>
              </a:rPr>
              <a:t>ed,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v</a:t>
            </a:r>
            <a:r>
              <a:rPr dirty="0" sz="2800" spc="-15">
                <a:latin typeface="Calibri"/>
                <a:cs typeface="Calibri"/>
              </a:rPr>
              <a:t>er</a:t>
            </a:r>
            <a:r>
              <a:rPr dirty="0" sz="2800" spc="-20">
                <a:latin typeface="Calibri"/>
                <a:cs typeface="Calibri"/>
              </a:rPr>
              <a:t>i</a:t>
            </a:r>
            <a:r>
              <a:rPr dirty="0" sz="2800" spc="-5">
                <a:latin typeface="Calibri"/>
                <a:cs typeface="Calibri"/>
              </a:rPr>
              <a:t>f</a:t>
            </a:r>
            <a:r>
              <a:rPr dirty="0" sz="2800" spc="-15">
                <a:latin typeface="Calibri"/>
                <a:cs typeface="Calibri"/>
              </a:rPr>
              <a:t>y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the</a:t>
            </a:r>
            <a:r>
              <a:rPr dirty="0" sz="2800" spc="-10">
                <a:latin typeface="Calibri"/>
                <a:cs typeface="Calibri"/>
              </a:rPr>
              <a:t> i</a:t>
            </a:r>
            <a:r>
              <a:rPr dirty="0" sz="2800" spc="-40">
                <a:latin typeface="Calibri"/>
                <a:cs typeface="Calibri"/>
              </a:rPr>
              <a:t>n</a:t>
            </a:r>
            <a:r>
              <a:rPr dirty="0" sz="2800" spc="-75">
                <a:latin typeface="Calibri"/>
                <a:cs typeface="Calibri"/>
              </a:rPr>
              <a:t>f</a:t>
            </a:r>
            <a:r>
              <a:rPr dirty="0" sz="2800" spc="-25">
                <a:latin typeface="Calibri"/>
                <a:cs typeface="Calibri"/>
              </a:rPr>
              <a:t>orm</a:t>
            </a:r>
            <a:r>
              <a:rPr dirty="0" sz="2800" spc="-35">
                <a:latin typeface="Calibri"/>
                <a:cs typeface="Calibri"/>
              </a:rPr>
              <a:t>a</a:t>
            </a:r>
            <a:r>
              <a:rPr dirty="0" sz="2800" spc="-15">
                <a:latin typeface="Calibri"/>
                <a:cs typeface="Calibri"/>
              </a:rPr>
              <a:t>tion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and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5">
                <a:latin typeface="Calibri"/>
                <a:cs typeface="Calibri"/>
              </a:rPr>
              <a:t>s</a:t>
            </a:r>
            <a:r>
              <a:rPr dirty="0" sz="2800" spc="-50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art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the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55">
                <a:latin typeface="Calibri"/>
                <a:cs typeface="Calibri"/>
              </a:rPr>
              <a:t>s</a:t>
            </a:r>
            <a:r>
              <a:rPr dirty="0" sz="2800" spc="-10">
                <a:latin typeface="Calibri"/>
                <a:cs typeface="Calibri"/>
              </a:rPr>
              <a:t>t.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62200" y="3352800"/>
            <a:ext cx="4371975" cy="173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357373" y="3347973"/>
            <a:ext cx="4381500" cy="1743075"/>
          </a:xfrm>
          <a:custGeom>
            <a:avLst/>
            <a:gdLst/>
            <a:ahLst/>
            <a:cxnLst/>
            <a:rect l="l" t="t" r="r" b="b"/>
            <a:pathLst>
              <a:path w="4381500" h="1743075">
                <a:moveTo>
                  <a:pt x="0" y="1743075"/>
                </a:moveTo>
                <a:lnTo>
                  <a:pt x="4381500" y="1743075"/>
                </a:lnTo>
                <a:lnTo>
                  <a:pt x="4381500" y="0"/>
                </a:lnTo>
                <a:lnTo>
                  <a:pt x="0" y="0"/>
                </a:lnTo>
                <a:lnTo>
                  <a:pt x="0" y="1743075"/>
                </a:lnTo>
                <a:close/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665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321" y="1217421"/>
            <a:ext cx="8667750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20">
                <a:latin typeface="Calibri"/>
                <a:cs typeface="Calibri"/>
              </a:rPr>
              <a:t>Accessing</a:t>
            </a:r>
            <a:r>
              <a:rPr dirty="0" sz="4000" spc="-4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the</a:t>
            </a:r>
            <a:r>
              <a:rPr dirty="0" sz="4000" spc="-5">
                <a:latin typeface="Calibri"/>
                <a:cs typeface="Calibri"/>
              </a:rPr>
              <a:t> </a:t>
            </a:r>
            <a:r>
              <a:rPr dirty="0" sz="4000" spc="-390">
                <a:latin typeface="Calibri"/>
                <a:cs typeface="Calibri"/>
              </a:rPr>
              <a:t>T</a:t>
            </a:r>
            <a:r>
              <a:rPr dirty="0" sz="4000" spc="-20">
                <a:latin typeface="Calibri"/>
                <a:cs typeface="Calibri"/>
              </a:rPr>
              <a:t>e</a:t>
            </a:r>
            <a:r>
              <a:rPr dirty="0" sz="4000" spc="-70">
                <a:latin typeface="Calibri"/>
                <a:cs typeface="Calibri"/>
              </a:rPr>
              <a:t>s</a:t>
            </a:r>
            <a:r>
              <a:rPr dirty="0" sz="4000" spc="-15">
                <a:latin typeface="Calibri"/>
                <a:cs typeface="Calibri"/>
              </a:rPr>
              <a:t>t</a:t>
            </a:r>
            <a:r>
              <a:rPr dirty="0" sz="4000" spc="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Admini</a:t>
            </a:r>
            <a:r>
              <a:rPr dirty="0" sz="4000" spc="-90">
                <a:latin typeface="Calibri"/>
                <a:cs typeface="Calibri"/>
              </a:rPr>
              <a:t>s</a:t>
            </a:r>
            <a:r>
              <a:rPr dirty="0" sz="4000" spc="-15">
                <a:latin typeface="Calibri"/>
                <a:cs typeface="Calibri"/>
              </a:rPr>
              <a:t>t</a:t>
            </a:r>
            <a:r>
              <a:rPr dirty="0" sz="4000" spc="-95">
                <a:latin typeface="Calibri"/>
                <a:cs typeface="Calibri"/>
              </a:rPr>
              <a:t>r</a:t>
            </a:r>
            <a:r>
              <a:rPr dirty="0" sz="4000" spc="-55">
                <a:latin typeface="Calibri"/>
                <a:cs typeface="Calibri"/>
              </a:rPr>
              <a:t>at</a:t>
            </a:r>
            <a:r>
              <a:rPr dirty="0" sz="4000" spc="-30">
                <a:latin typeface="Calibri"/>
                <a:cs typeface="Calibri"/>
              </a:rPr>
              <a:t>o</a:t>
            </a:r>
            <a:r>
              <a:rPr dirty="0" sz="4000" spc="-15">
                <a:latin typeface="Calibri"/>
                <a:cs typeface="Calibri"/>
              </a:rPr>
              <a:t>r</a:t>
            </a:r>
            <a:r>
              <a:rPr dirty="0" sz="4000">
                <a:latin typeface="Calibri"/>
                <a:cs typeface="Calibri"/>
              </a:rPr>
              <a:t> </a:t>
            </a:r>
            <a:r>
              <a:rPr dirty="0" sz="4000" spc="-10">
                <a:latin typeface="Calibri"/>
                <a:cs typeface="Calibri"/>
              </a:rPr>
              <a:t>I</a:t>
            </a:r>
            <a:r>
              <a:rPr dirty="0" sz="4000" spc="-60">
                <a:latin typeface="Calibri"/>
                <a:cs typeface="Calibri"/>
              </a:rPr>
              <a:t>n</a:t>
            </a:r>
            <a:r>
              <a:rPr dirty="0" sz="4000" spc="-60">
                <a:latin typeface="Calibri"/>
                <a:cs typeface="Calibri"/>
              </a:rPr>
              <a:t>t</a:t>
            </a:r>
            <a:r>
              <a:rPr dirty="0" sz="4000" spc="-20">
                <a:latin typeface="Calibri"/>
                <a:cs typeface="Calibri"/>
              </a:rPr>
              <a:t>er</a:t>
            </a:r>
            <a:r>
              <a:rPr dirty="0" sz="4000" spc="-85">
                <a:latin typeface="Calibri"/>
                <a:cs typeface="Calibri"/>
              </a:rPr>
              <a:t>f</a:t>
            </a:r>
            <a:r>
              <a:rPr dirty="0" sz="4000" spc="-20">
                <a:latin typeface="Calibri"/>
                <a:cs typeface="Calibri"/>
              </a:rPr>
              <a:t>ace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613786"/>
            <a:ext cx="3233420" cy="3018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314325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latin typeface="Calibri"/>
                <a:cs typeface="Calibri"/>
              </a:rPr>
              <a:t>Go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o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the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por</a:t>
            </a:r>
            <a:r>
              <a:rPr dirty="0" sz="2800" spc="-50">
                <a:latin typeface="Calibri"/>
                <a:cs typeface="Calibri"/>
              </a:rPr>
              <a:t>t</a:t>
            </a:r>
            <a:r>
              <a:rPr dirty="0" sz="2800" spc="-10">
                <a:latin typeface="Calibri"/>
                <a:cs typeface="Calibri"/>
              </a:rPr>
              <a:t>al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a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20" u="heavy">
                <a:solidFill>
                  <a:srgbClr val="0000FF"/>
                </a:solidFill>
                <a:latin typeface="Calibri"/>
                <a:cs typeface="Calibri"/>
              </a:rPr>
              <a:t>sa</a:t>
            </a:r>
            <a:r>
              <a:rPr dirty="0" sz="2800" spc="-35" u="heavy">
                <a:solidFill>
                  <a:srgbClr val="0000FF"/>
                </a:solidFill>
                <a:latin typeface="Calibri"/>
                <a:cs typeface="Calibri"/>
              </a:rPr>
              <a:t>g</a:t>
            </a:r>
            <a:r>
              <a:rPr dirty="0" sz="2800" spc="-15" u="heavy">
                <a:solidFill>
                  <a:srgbClr val="0000FF"/>
                </a:solidFill>
                <a:latin typeface="Calibri"/>
                <a:cs typeface="Calibri"/>
              </a:rPr>
              <a:t>epor</a:t>
            </a:r>
            <a:r>
              <a:rPr dirty="0" sz="2800" spc="-60" u="heavy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dirty="0" sz="2800" spc="-15" u="heavy">
                <a:solidFill>
                  <a:srgbClr val="0000FF"/>
                </a:solidFill>
                <a:latin typeface="Calibri"/>
                <a:cs typeface="Calibri"/>
              </a:rPr>
              <a:t>al.o</a:t>
            </a:r>
            <a:r>
              <a:rPr dirty="0" sz="2800" spc="-50" u="heavy">
                <a:solidFill>
                  <a:srgbClr val="0000FF"/>
                </a:solidFill>
                <a:latin typeface="Calibri"/>
                <a:cs typeface="Calibri"/>
              </a:rPr>
              <a:t>r</a:t>
            </a:r>
            <a:r>
              <a:rPr dirty="0" sz="2800" spc="-10" u="heavy">
                <a:solidFill>
                  <a:srgbClr val="0000FF"/>
                </a:solidFill>
                <a:latin typeface="Calibri"/>
                <a:cs typeface="Calibri"/>
              </a:rPr>
              <a:t>g</a:t>
            </a:r>
            <a:r>
              <a:rPr dirty="0" sz="280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3300"/>
              </a:lnSpc>
              <a:spcBef>
                <a:spcPts val="60"/>
              </a:spcBef>
              <a:buFont typeface="Arial"/>
              <a:buChar char="•"/>
            </a:pPr>
            <a:endParaRPr sz="3300"/>
          </a:p>
          <a:p>
            <a:pPr marL="241300" marR="635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latin typeface="Calibri"/>
                <a:cs typeface="Calibri"/>
              </a:rPr>
              <a:t>C</a:t>
            </a:r>
            <a:r>
              <a:rPr dirty="0" sz="2800" spc="-20">
                <a:latin typeface="Calibri"/>
                <a:cs typeface="Calibri"/>
              </a:rPr>
              <a:t>l</a:t>
            </a:r>
            <a:r>
              <a:rPr dirty="0" sz="2800" spc="-15">
                <a:latin typeface="Calibri"/>
                <a:cs typeface="Calibri"/>
              </a:rPr>
              <a:t>ick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the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[</a:t>
            </a:r>
            <a:r>
              <a:rPr dirty="0" sz="2800" spc="-55" b="1">
                <a:latin typeface="Calibri"/>
                <a:cs typeface="Calibri"/>
              </a:rPr>
              <a:t>S</a:t>
            </a:r>
            <a:r>
              <a:rPr dirty="0" sz="2800" spc="-60" b="1">
                <a:latin typeface="Calibri"/>
                <a:cs typeface="Calibri"/>
              </a:rPr>
              <a:t>A</a:t>
            </a:r>
            <a:r>
              <a:rPr dirty="0" sz="2800" spc="-25" b="1">
                <a:latin typeface="Calibri"/>
                <a:cs typeface="Calibri"/>
              </a:rPr>
              <a:t>G</a:t>
            </a:r>
            <a:r>
              <a:rPr dirty="0" sz="2800" spc="-15" b="1">
                <a:latin typeface="Calibri"/>
                <a:cs typeface="Calibri"/>
              </a:rPr>
              <a:t>E</a:t>
            </a:r>
            <a:r>
              <a:rPr dirty="0" sz="2800" spc="3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Li</a:t>
            </a:r>
            <a:r>
              <a:rPr dirty="0" sz="2800" spc="-40" b="1">
                <a:latin typeface="Calibri"/>
                <a:cs typeface="Calibri"/>
              </a:rPr>
              <a:t>v</a:t>
            </a:r>
            <a:r>
              <a:rPr dirty="0" sz="2800" spc="-15" b="1">
                <a:latin typeface="Calibri"/>
                <a:cs typeface="Calibri"/>
              </a:rPr>
              <a:t>e</a:t>
            </a:r>
            <a:r>
              <a:rPr dirty="0" sz="2800" spc="-10" b="1">
                <a:latin typeface="Calibri"/>
                <a:cs typeface="Calibri"/>
              </a:rPr>
              <a:t> </a:t>
            </a:r>
            <a:r>
              <a:rPr dirty="0" sz="2800" spc="-260" b="1">
                <a:latin typeface="Calibri"/>
                <a:cs typeface="Calibri"/>
              </a:rPr>
              <a:t>T</a:t>
            </a:r>
            <a:r>
              <a:rPr dirty="0" sz="2800" spc="-20" b="1">
                <a:latin typeface="Calibri"/>
                <a:cs typeface="Calibri"/>
              </a:rPr>
              <a:t>e</a:t>
            </a:r>
            <a:r>
              <a:rPr dirty="0" sz="2800" spc="-55" b="1">
                <a:latin typeface="Calibri"/>
                <a:cs typeface="Calibri"/>
              </a:rPr>
              <a:t>s</a:t>
            </a:r>
            <a:r>
              <a:rPr dirty="0" sz="2800" spc="-10" b="1">
                <a:latin typeface="Calibri"/>
                <a:cs typeface="Calibri"/>
              </a:rPr>
              <a:t>t</a:t>
            </a:r>
            <a:r>
              <a:rPr dirty="0" sz="2800" spc="2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Admini</a:t>
            </a:r>
            <a:r>
              <a:rPr dirty="0" sz="2800" spc="-55" b="1">
                <a:latin typeface="Calibri"/>
                <a:cs typeface="Calibri"/>
              </a:rPr>
              <a:t>s</a:t>
            </a:r>
            <a:r>
              <a:rPr dirty="0" sz="2800" spc="-10" b="1">
                <a:latin typeface="Calibri"/>
                <a:cs typeface="Calibri"/>
              </a:rPr>
              <a:t>t</a:t>
            </a:r>
            <a:r>
              <a:rPr dirty="0" sz="2800" spc="-70" b="1">
                <a:latin typeface="Calibri"/>
                <a:cs typeface="Calibri"/>
              </a:rPr>
              <a:t>r</a:t>
            </a:r>
            <a:r>
              <a:rPr dirty="0" sz="2800" spc="-40" b="1">
                <a:latin typeface="Calibri"/>
                <a:cs typeface="Calibri"/>
              </a:rPr>
              <a:t>a</a:t>
            </a:r>
            <a:r>
              <a:rPr dirty="0" sz="2800" spc="-15" b="1">
                <a:latin typeface="Calibri"/>
                <a:cs typeface="Calibri"/>
              </a:rPr>
              <a:t>tion</a:t>
            </a:r>
            <a:r>
              <a:rPr dirty="0" sz="2800" spc="-10">
                <a:latin typeface="Calibri"/>
                <a:cs typeface="Calibri"/>
              </a:rPr>
              <a:t>]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o</a:t>
            </a:r>
            <a:r>
              <a:rPr dirty="0" sz="2800" spc="-10">
                <a:latin typeface="Calibri"/>
                <a:cs typeface="Calibri"/>
              </a:rPr>
              <a:t>r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[</a:t>
            </a:r>
            <a:r>
              <a:rPr dirty="0" sz="2800" spc="-165" b="1">
                <a:latin typeface="Calibri"/>
                <a:cs typeface="Calibri"/>
              </a:rPr>
              <a:t>T</a:t>
            </a:r>
            <a:r>
              <a:rPr dirty="0" sz="2800" spc="-70" b="1">
                <a:latin typeface="Calibri"/>
                <a:cs typeface="Calibri"/>
              </a:rPr>
              <a:t>r</a:t>
            </a:r>
            <a:r>
              <a:rPr dirty="0" sz="2800" spc="-15" b="1">
                <a:latin typeface="Calibri"/>
                <a:cs typeface="Calibri"/>
              </a:rPr>
              <a:t>ain</a:t>
            </a:r>
            <a:r>
              <a:rPr dirty="0" sz="2800" spc="-20" b="1">
                <a:latin typeface="Calibri"/>
                <a:cs typeface="Calibri"/>
              </a:rPr>
              <a:t>i</a:t>
            </a:r>
            <a:r>
              <a:rPr dirty="0" sz="2800" spc="-15" b="1">
                <a:latin typeface="Calibri"/>
                <a:cs typeface="Calibri"/>
              </a:rPr>
              <a:t>ng</a:t>
            </a:r>
            <a:r>
              <a:rPr dirty="0" sz="2800" spc="3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Si</a:t>
            </a:r>
            <a:r>
              <a:rPr dirty="0" sz="2800" spc="-50" b="1">
                <a:latin typeface="Calibri"/>
                <a:cs typeface="Calibri"/>
              </a:rPr>
              <a:t>t</a:t>
            </a:r>
            <a:r>
              <a:rPr dirty="0" sz="2800" spc="-20" b="1">
                <a:latin typeface="Calibri"/>
                <a:cs typeface="Calibri"/>
              </a:rPr>
              <a:t>e</a:t>
            </a:r>
            <a:r>
              <a:rPr dirty="0" sz="2800" spc="-15" b="1">
                <a:latin typeface="Calibri"/>
                <a:cs typeface="Calibri"/>
              </a:rPr>
              <a:t>s</a:t>
            </a:r>
            <a:r>
              <a:rPr dirty="0" sz="2800" spc="-10">
                <a:latin typeface="Calibri"/>
                <a:cs typeface="Calibri"/>
              </a:rPr>
              <a:t>]</a:t>
            </a:r>
            <a:r>
              <a:rPr dirty="0" sz="2800" spc="-10">
                <a:latin typeface="Calibri"/>
                <a:cs typeface="Calibri"/>
              </a:rPr>
              <a:t> i</a:t>
            </a:r>
            <a:r>
              <a:rPr dirty="0" sz="2800" spc="-40">
                <a:latin typeface="Calibri"/>
                <a:cs typeface="Calibri"/>
              </a:rPr>
              <a:t>c</a:t>
            </a:r>
            <a:r>
              <a:rPr dirty="0" sz="2800" spc="-20">
                <a:latin typeface="Calibri"/>
                <a:cs typeface="Calibri"/>
              </a:rPr>
              <a:t>on</a:t>
            </a:r>
            <a:r>
              <a:rPr dirty="0" sz="240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05600" y="3021583"/>
            <a:ext cx="1688719" cy="185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700773" y="3016757"/>
            <a:ext cx="1698625" cy="1864995"/>
          </a:xfrm>
          <a:custGeom>
            <a:avLst/>
            <a:gdLst/>
            <a:ahLst/>
            <a:cxnLst/>
            <a:rect l="l" t="t" r="r" b="b"/>
            <a:pathLst>
              <a:path w="1698625" h="1864995">
                <a:moveTo>
                  <a:pt x="0" y="1864741"/>
                </a:moveTo>
                <a:lnTo>
                  <a:pt x="1698244" y="1864741"/>
                </a:lnTo>
                <a:lnTo>
                  <a:pt x="1698244" y="0"/>
                </a:lnTo>
                <a:lnTo>
                  <a:pt x="0" y="0"/>
                </a:lnTo>
                <a:lnTo>
                  <a:pt x="0" y="1864741"/>
                </a:lnTo>
                <a:close/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800600" y="2929382"/>
            <a:ext cx="1705609" cy="19474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6651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321" y="1097407"/>
            <a:ext cx="8667750" cy="635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20">
                <a:latin typeface="Calibri"/>
                <a:cs typeface="Calibri"/>
              </a:rPr>
              <a:t>Accessing</a:t>
            </a:r>
            <a:r>
              <a:rPr dirty="0" sz="4000" spc="-4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the</a:t>
            </a:r>
            <a:r>
              <a:rPr dirty="0" sz="4000" spc="-5">
                <a:latin typeface="Calibri"/>
                <a:cs typeface="Calibri"/>
              </a:rPr>
              <a:t> </a:t>
            </a:r>
            <a:r>
              <a:rPr dirty="0" sz="4000" spc="-390">
                <a:latin typeface="Calibri"/>
                <a:cs typeface="Calibri"/>
              </a:rPr>
              <a:t>T</a:t>
            </a:r>
            <a:r>
              <a:rPr dirty="0" sz="4000" spc="-20">
                <a:latin typeface="Calibri"/>
                <a:cs typeface="Calibri"/>
              </a:rPr>
              <a:t>e</a:t>
            </a:r>
            <a:r>
              <a:rPr dirty="0" sz="4000" spc="-70">
                <a:latin typeface="Calibri"/>
                <a:cs typeface="Calibri"/>
              </a:rPr>
              <a:t>s</a:t>
            </a:r>
            <a:r>
              <a:rPr dirty="0" sz="4000" spc="-15">
                <a:latin typeface="Calibri"/>
                <a:cs typeface="Calibri"/>
              </a:rPr>
              <a:t>t</a:t>
            </a:r>
            <a:r>
              <a:rPr dirty="0" sz="4000" spc="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Admini</a:t>
            </a:r>
            <a:r>
              <a:rPr dirty="0" sz="4000" spc="-90">
                <a:latin typeface="Calibri"/>
                <a:cs typeface="Calibri"/>
              </a:rPr>
              <a:t>s</a:t>
            </a:r>
            <a:r>
              <a:rPr dirty="0" sz="4000" spc="-15">
                <a:latin typeface="Calibri"/>
                <a:cs typeface="Calibri"/>
              </a:rPr>
              <a:t>t</a:t>
            </a:r>
            <a:r>
              <a:rPr dirty="0" sz="4000" spc="-95">
                <a:latin typeface="Calibri"/>
                <a:cs typeface="Calibri"/>
              </a:rPr>
              <a:t>r</a:t>
            </a:r>
            <a:r>
              <a:rPr dirty="0" sz="4000" spc="-55">
                <a:latin typeface="Calibri"/>
                <a:cs typeface="Calibri"/>
              </a:rPr>
              <a:t>at</a:t>
            </a:r>
            <a:r>
              <a:rPr dirty="0" sz="4000" spc="-30">
                <a:latin typeface="Calibri"/>
                <a:cs typeface="Calibri"/>
              </a:rPr>
              <a:t>o</a:t>
            </a:r>
            <a:r>
              <a:rPr dirty="0" sz="4000" spc="-15">
                <a:latin typeface="Calibri"/>
                <a:cs typeface="Calibri"/>
              </a:rPr>
              <a:t>r</a:t>
            </a:r>
            <a:r>
              <a:rPr dirty="0" sz="4000">
                <a:latin typeface="Calibri"/>
                <a:cs typeface="Calibri"/>
              </a:rPr>
              <a:t> </a:t>
            </a:r>
            <a:r>
              <a:rPr dirty="0" sz="4000" spc="-10">
                <a:latin typeface="Calibri"/>
                <a:cs typeface="Calibri"/>
              </a:rPr>
              <a:t>I</a:t>
            </a:r>
            <a:r>
              <a:rPr dirty="0" sz="4000" spc="-60">
                <a:latin typeface="Calibri"/>
                <a:cs typeface="Calibri"/>
              </a:rPr>
              <a:t>n</a:t>
            </a:r>
            <a:r>
              <a:rPr dirty="0" sz="4000" spc="-60">
                <a:latin typeface="Calibri"/>
                <a:cs typeface="Calibri"/>
              </a:rPr>
              <a:t>t</a:t>
            </a:r>
            <a:r>
              <a:rPr dirty="0" sz="4000" spc="-20">
                <a:latin typeface="Calibri"/>
                <a:cs typeface="Calibri"/>
              </a:rPr>
              <a:t>er</a:t>
            </a:r>
            <a:r>
              <a:rPr dirty="0" sz="4000" spc="-85">
                <a:latin typeface="Calibri"/>
                <a:cs typeface="Calibri"/>
              </a:rPr>
              <a:t>f</a:t>
            </a:r>
            <a:r>
              <a:rPr dirty="0" sz="4000" spc="-20">
                <a:latin typeface="Calibri"/>
                <a:cs typeface="Calibri"/>
              </a:rPr>
              <a:t>ace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000" y="2004186"/>
            <a:ext cx="6078855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60" b="1">
                <a:latin typeface="Calibri"/>
                <a:cs typeface="Calibri"/>
              </a:rPr>
              <a:t>T</a:t>
            </a:r>
            <a:r>
              <a:rPr dirty="0" sz="2800" spc="-20" b="1">
                <a:latin typeface="Calibri"/>
                <a:cs typeface="Calibri"/>
              </a:rPr>
              <a:t>e</a:t>
            </a:r>
            <a:r>
              <a:rPr dirty="0" sz="2800" spc="-55" b="1">
                <a:latin typeface="Calibri"/>
                <a:cs typeface="Calibri"/>
              </a:rPr>
              <a:t>s</a:t>
            </a:r>
            <a:r>
              <a:rPr dirty="0" sz="2800" spc="-10" b="1">
                <a:latin typeface="Calibri"/>
                <a:cs typeface="Calibri"/>
              </a:rPr>
              <a:t>t</a:t>
            </a:r>
            <a:r>
              <a:rPr dirty="0" sz="2800" spc="2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Admini</a:t>
            </a:r>
            <a:r>
              <a:rPr dirty="0" sz="2800" spc="-55" b="1">
                <a:latin typeface="Calibri"/>
                <a:cs typeface="Calibri"/>
              </a:rPr>
              <a:t>s</a:t>
            </a:r>
            <a:r>
              <a:rPr dirty="0" sz="2800" spc="-10" b="1">
                <a:latin typeface="Calibri"/>
                <a:cs typeface="Calibri"/>
              </a:rPr>
              <a:t>t</a:t>
            </a:r>
            <a:r>
              <a:rPr dirty="0" sz="2800" spc="-70" b="1">
                <a:latin typeface="Calibri"/>
                <a:cs typeface="Calibri"/>
              </a:rPr>
              <a:t>r</a:t>
            </a:r>
            <a:r>
              <a:rPr dirty="0" sz="2800" spc="-40" b="1">
                <a:latin typeface="Calibri"/>
                <a:cs typeface="Calibri"/>
              </a:rPr>
              <a:t>at</a:t>
            </a:r>
            <a:r>
              <a:rPr dirty="0" sz="2800" spc="-15" b="1">
                <a:latin typeface="Calibri"/>
                <a:cs typeface="Calibri"/>
              </a:rPr>
              <a:t>or</a:t>
            </a:r>
            <a:r>
              <a:rPr dirty="0" sz="2800" spc="2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I</a:t>
            </a:r>
            <a:r>
              <a:rPr dirty="0" sz="2800" spc="-45" b="1">
                <a:latin typeface="Calibri"/>
                <a:cs typeface="Calibri"/>
              </a:rPr>
              <a:t>n</a:t>
            </a:r>
            <a:r>
              <a:rPr dirty="0" sz="2800" spc="-45" b="1">
                <a:latin typeface="Calibri"/>
                <a:cs typeface="Calibri"/>
              </a:rPr>
              <a:t>t</a:t>
            </a:r>
            <a:r>
              <a:rPr dirty="0" sz="2800" spc="-20" b="1">
                <a:latin typeface="Calibri"/>
                <a:cs typeface="Calibri"/>
              </a:rPr>
              <a:t>er</a:t>
            </a:r>
            <a:r>
              <a:rPr dirty="0" sz="2800" spc="-55" b="1">
                <a:latin typeface="Calibri"/>
                <a:cs typeface="Calibri"/>
              </a:rPr>
              <a:t>f</a:t>
            </a:r>
            <a:r>
              <a:rPr dirty="0" sz="2800" spc="-15" b="1">
                <a:latin typeface="Calibri"/>
                <a:cs typeface="Calibri"/>
              </a:rPr>
              <a:t>ace:</a:t>
            </a:r>
            <a:r>
              <a:rPr dirty="0" sz="2800" spc="40" b="1">
                <a:latin typeface="Calibri"/>
                <a:cs typeface="Calibri"/>
              </a:rPr>
              <a:t> </a:t>
            </a:r>
            <a:r>
              <a:rPr dirty="0" sz="2800" spc="-25" b="1">
                <a:latin typeface="Calibri"/>
                <a:cs typeface="Calibri"/>
              </a:rPr>
              <a:t>Ope</a:t>
            </a:r>
            <a:r>
              <a:rPr dirty="0" sz="2800" spc="-65" b="1">
                <a:latin typeface="Calibri"/>
                <a:cs typeface="Calibri"/>
              </a:rPr>
              <a:t>r</a:t>
            </a:r>
            <a:r>
              <a:rPr dirty="0" sz="2800" spc="-40" b="1">
                <a:latin typeface="Calibri"/>
                <a:cs typeface="Calibri"/>
              </a:rPr>
              <a:t>a</a:t>
            </a:r>
            <a:r>
              <a:rPr dirty="0" sz="2800" spc="-15" b="1">
                <a:latin typeface="Calibri"/>
                <a:cs typeface="Calibri"/>
              </a:rPr>
              <a:t>tion</a:t>
            </a:r>
            <a:r>
              <a:rPr dirty="0" sz="2800" spc="-25" b="1">
                <a:latin typeface="Calibri"/>
                <a:cs typeface="Calibri"/>
              </a:rPr>
              <a:t>a</a:t>
            </a:r>
            <a:r>
              <a:rPr dirty="0" sz="2800" spc="-10" b="1">
                <a:latin typeface="Calibri"/>
                <a:cs typeface="Calibri"/>
              </a:rPr>
              <a:t>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4569" y="4214621"/>
            <a:ext cx="6133465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65" b="1">
                <a:latin typeface="Calibri"/>
                <a:cs typeface="Calibri"/>
              </a:rPr>
              <a:t>T</a:t>
            </a:r>
            <a:r>
              <a:rPr dirty="0" sz="2800" spc="-20" b="1">
                <a:latin typeface="Calibri"/>
                <a:cs typeface="Calibri"/>
              </a:rPr>
              <a:t>e</a:t>
            </a:r>
            <a:r>
              <a:rPr dirty="0" sz="2800" spc="-55" b="1">
                <a:latin typeface="Calibri"/>
                <a:cs typeface="Calibri"/>
              </a:rPr>
              <a:t>s</a:t>
            </a:r>
            <a:r>
              <a:rPr dirty="0" sz="2800" spc="-10" b="1">
                <a:latin typeface="Calibri"/>
                <a:cs typeface="Calibri"/>
              </a:rPr>
              <a:t>t</a:t>
            </a:r>
            <a:r>
              <a:rPr dirty="0" sz="2800" spc="25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Admi</a:t>
            </a:r>
            <a:r>
              <a:rPr dirty="0" sz="2800" spc="-25" b="1">
                <a:latin typeface="Calibri"/>
                <a:cs typeface="Calibri"/>
              </a:rPr>
              <a:t>n</a:t>
            </a:r>
            <a:r>
              <a:rPr dirty="0" sz="2800" spc="-10" b="1">
                <a:latin typeface="Calibri"/>
                <a:cs typeface="Calibri"/>
              </a:rPr>
              <a:t>i</a:t>
            </a:r>
            <a:r>
              <a:rPr dirty="0" sz="2800" spc="-60" b="1">
                <a:latin typeface="Calibri"/>
                <a:cs typeface="Calibri"/>
              </a:rPr>
              <a:t>s</a:t>
            </a:r>
            <a:r>
              <a:rPr dirty="0" sz="2800" spc="-10" b="1">
                <a:latin typeface="Calibri"/>
                <a:cs typeface="Calibri"/>
              </a:rPr>
              <a:t>t</a:t>
            </a:r>
            <a:r>
              <a:rPr dirty="0" sz="2800" spc="-70" b="1">
                <a:latin typeface="Calibri"/>
                <a:cs typeface="Calibri"/>
              </a:rPr>
              <a:t>r</a:t>
            </a:r>
            <a:r>
              <a:rPr dirty="0" sz="2800" spc="-40" b="1">
                <a:latin typeface="Calibri"/>
                <a:cs typeface="Calibri"/>
              </a:rPr>
              <a:t>at</a:t>
            </a:r>
            <a:r>
              <a:rPr dirty="0" sz="2800" spc="-15" b="1">
                <a:latin typeface="Calibri"/>
                <a:cs typeface="Calibri"/>
              </a:rPr>
              <a:t>or</a:t>
            </a:r>
            <a:r>
              <a:rPr dirty="0" sz="2800" spc="1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I</a:t>
            </a:r>
            <a:r>
              <a:rPr dirty="0" sz="2800" spc="-45" b="1">
                <a:latin typeface="Calibri"/>
                <a:cs typeface="Calibri"/>
              </a:rPr>
              <a:t>n</a:t>
            </a:r>
            <a:r>
              <a:rPr dirty="0" sz="2800" spc="-50" b="1">
                <a:latin typeface="Calibri"/>
                <a:cs typeface="Calibri"/>
              </a:rPr>
              <a:t>t</a:t>
            </a:r>
            <a:r>
              <a:rPr dirty="0" sz="2800" spc="-5" b="1">
                <a:latin typeface="Calibri"/>
                <a:cs typeface="Calibri"/>
              </a:rPr>
              <a:t>er</a:t>
            </a:r>
            <a:r>
              <a:rPr dirty="0" sz="2800" spc="-50" b="1">
                <a:latin typeface="Calibri"/>
                <a:cs typeface="Calibri"/>
              </a:rPr>
              <a:t>f</a:t>
            </a:r>
            <a:r>
              <a:rPr dirty="0" sz="2800" spc="-15" b="1">
                <a:latin typeface="Calibri"/>
                <a:cs typeface="Calibri"/>
              </a:rPr>
              <a:t>ace:</a:t>
            </a:r>
            <a:r>
              <a:rPr dirty="0" sz="2800" spc="35" b="1">
                <a:latin typeface="Calibri"/>
                <a:cs typeface="Calibri"/>
              </a:rPr>
              <a:t> </a:t>
            </a:r>
            <a:r>
              <a:rPr dirty="0" sz="2800" spc="-165" b="1">
                <a:latin typeface="Calibri"/>
                <a:cs typeface="Calibri"/>
              </a:rPr>
              <a:t>T</a:t>
            </a:r>
            <a:r>
              <a:rPr dirty="0" sz="2800" spc="-60" b="1">
                <a:latin typeface="Calibri"/>
                <a:cs typeface="Calibri"/>
              </a:rPr>
              <a:t>r</a:t>
            </a:r>
            <a:r>
              <a:rPr dirty="0" sz="2800" spc="-15" b="1">
                <a:latin typeface="Calibri"/>
                <a:cs typeface="Calibri"/>
              </a:rPr>
              <a:t>ai</a:t>
            </a:r>
            <a:r>
              <a:rPr dirty="0" sz="2800" spc="-25" b="1">
                <a:latin typeface="Calibri"/>
                <a:cs typeface="Calibri"/>
              </a:rPr>
              <a:t>n</a:t>
            </a:r>
            <a:r>
              <a:rPr dirty="0" sz="2800" spc="-15" b="1">
                <a:latin typeface="Calibri"/>
                <a:cs typeface="Calibri"/>
              </a:rPr>
              <a:t>ing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Si</a:t>
            </a:r>
            <a:r>
              <a:rPr dirty="0" sz="2800" spc="-55" b="1">
                <a:latin typeface="Calibri"/>
                <a:cs typeface="Calibri"/>
              </a:rPr>
              <a:t>t</a:t>
            </a:r>
            <a:r>
              <a:rPr dirty="0" sz="2800" b="1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457" y="4876800"/>
            <a:ext cx="8444865" cy="1386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42900" y="2667000"/>
            <a:ext cx="8458200" cy="13211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494" y="63"/>
            <a:ext cx="9142505" cy="6651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0448" rIns="0" bIns="0" rtlCol="0" vert="horz">
            <a:spAutoFit/>
          </a:bodyPr>
          <a:lstStyle/>
          <a:p>
            <a:pPr marL="372110">
              <a:lnSpc>
                <a:spcPct val="100000"/>
              </a:lnSpc>
            </a:pPr>
            <a:r>
              <a:rPr dirty="0" spc="-385"/>
              <a:t>T</a:t>
            </a:r>
            <a:r>
              <a:rPr dirty="0" spc="-20"/>
              <a:t>e</a:t>
            </a:r>
            <a:r>
              <a:rPr dirty="0" spc="-70"/>
              <a:t>s</a:t>
            </a:r>
            <a:r>
              <a:rPr dirty="0" spc="-15"/>
              <a:t>t</a:t>
            </a:r>
            <a:r>
              <a:rPr dirty="0" spc="-5"/>
              <a:t> </a:t>
            </a:r>
            <a:r>
              <a:rPr dirty="0" spc="-20"/>
              <a:t>Admini</a:t>
            </a:r>
            <a:r>
              <a:rPr dirty="0" spc="-85"/>
              <a:t>s</a:t>
            </a:r>
            <a:r>
              <a:rPr dirty="0" spc="-15"/>
              <a:t>t</a:t>
            </a:r>
            <a:r>
              <a:rPr dirty="0" spc="-95"/>
              <a:t>r</a:t>
            </a:r>
            <a:r>
              <a:rPr dirty="0" spc="-55"/>
              <a:t>at</a:t>
            </a:r>
            <a:r>
              <a:rPr dirty="0" spc="-30"/>
              <a:t>o</a:t>
            </a:r>
            <a:r>
              <a:rPr dirty="0" spc="-15"/>
              <a:t>r</a:t>
            </a:r>
            <a:r>
              <a:rPr dirty="0" spc="10"/>
              <a:t> </a:t>
            </a:r>
            <a:r>
              <a:rPr dirty="0" spc="-35"/>
              <a:t>Hom</a:t>
            </a:r>
            <a:r>
              <a:rPr dirty="0" spc="-20"/>
              <a:t>e</a:t>
            </a:r>
            <a:r>
              <a:rPr dirty="0"/>
              <a:t> </a:t>
            </a:r>
            <a:r>
              <a:rPr dirty="0" spc="-114"/>
              <a:t>P</a:t>
            </a:r>
            <a:r>
              <a:rPr dirty="0" spc="-20"/>
              <a:t>a</a:t>
            </a:r>
            <a:r>
              <a:rPr dirty="0" spc="-50"/>
              <a:t>g</a:t>
            </a:r>
            <a:r>
              <a:rPr dirty="0" spc="-2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405" y="1931542"/>
            <a:ext cx="7863205" cy="1445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alibri"/>
                <a:cs typeface="Calibri"/>
              </a:rPr>
              <a:t>Af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er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y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</a:t>
            </a:r>
            <a:r>
              <a:rPr dirty="0" sz="2400" spc="-15">
                <a:latin typeface="Calibri"/>
                <a:cs typeface="Calibri"/>
              </a:rPr>
              <a:t>o</a:t>
            </a:r>
            <a:r>
              <a:rPr dirty="0" sz="2400" spc="-15">
                <a:latin typeface="Calibri"/>
                <a:cs typeface="Calibri"/>
              </a:rPr>
              <a:t>g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y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</a:t>
            </a:r>
            <a:r>
              <a:rPr dirty="0" sz="2400" spc="-10">
                <a:latin typeface="Calibri"/>
                <a:cs typeface="Calibri"/>
              </a:rPr>
              <a:t>i</a:t>
            </a:r>
            <a:r>
              <a:rPr dirty="0" sz="2400">
                <a:latin typeface="Calibri"/>
                <a:cs typeface="Calibri"/>
              </a:rPr>
              <a:t>ll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se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the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hom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pa</a:t>
            </a:r>
            <a:r>
              <a:rPr dirty="0" sz="2400" spc="-25">
                <a:latin typeface="Calibri"/>
                <a:cs typeface="Calibri"/>
              </a:rPr>
              <a:t>g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f </a:t>
            </a:r>
            <a:r>
              <a:rPr dirty="0" sz="2400" spc="-15">
                <a:latin typeface="Calibri"/>
                <a:cs typeface="Calibri"/>
              </a:rPr>
              <a:t>the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A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30">
                <a:latin typeface="Calibri"/>
                <a:cs typeface="Calibri"/>
              </a:rPr>
              <a:t>n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er</a:t>
            </a:r>
            <a:r>
              <a:rPr dirty="0" sz="2400" spc="-55">
                <a:latin typeface="Calibri"/>
                <a:cs typeface="Calibri"/>
              </a:rPr>
              <a:t>f</a:t>
            </a:r>
            <a:r>
              <a:rPr dirty="0" sz="2400" spc="-15">
                <a:latin typeface="Calibri"/>
                <a:cs typeface="Calibri"/>
              </a:rPr>
              <a:t>a</a:t>
            </a:r>
            <a:r>
              <a:rPr dirty="0" sz="2400" spc="-10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e.</a:t>
            </a:r>
            <a:endParaRPr sz="2400">
              <a:latin typeface="Calibri"/>
              <a:cs typeface="Calibri"/>
            </a:endParaRPr>
          </a:p>
          <a:p>
            <a:pPr algn="ctr" marL="476250" marR="467995">
              <a:lnSpc>
                <a:spcPct val="100000"/>
              </a:lnSpc>
              <a:spcBef>
                <a:spcPts val="575"/>
              </a:spcBef>
              <a:tabLst>
                <a:tab pos="4956810" algn="l"/>
              </a:tabLst>
            </a:pP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Which</a:t>
            </a:r>
            <a:r>
              <a:rPr dirty="0" sz="24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400" spc="-35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dirty="0" sz="2400" spc="-15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dirty="0" sz="2400" spc="-35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ts</a:t>
            </a:r>
            <a:r>
              <a:rPr dirty="0" sz="24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2400" spc="-45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dirty="0" sz="2400" spc="-15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400" spc="-35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dirty="0" sz="2400" spc="-5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dirty="0" sz="2400" spc="-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admini</a:t>
            </a:r>
            <a:r>
              <a:rPr dirty="0" sz="2400" spc="-3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dirty="0" sz="2400" spc="-35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ering?	I</a:t>
            </a:r>
            <a:r>
              <a:rPr dirty="0" sz="2400" spc="-35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dirty="0" sz="2400" spc="-35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dirty="0" sz="2400" spc="-15">
                <a:solidFill>
                  <a:srgbClr val="FF0000"/>
                </a:solidFill>
                <a:latin typeface="Calibri"/>
                <a:cs typeface="Calibri"/>
              </a:rPr>
              <a:t>erim</a:t>
            </a:r>
            <a:r>
              <a:rPr dirty="0" sz="2400" spc="-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2400" spc="-1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 Mi</a:t>
            </a:r>
            <a:r>
              <a:rPr dirty="0" sz="2400" spc="5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dirty="0" sz="2400" spc="-5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dirty="0" sz="2400" spc="-35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dirty="0" sz="2400" spc="-15">
                <a:solidFill>
                  <a:srgbClr val="FF0000"/>
                </a:solidFill>
                <a:latin typeface="Calibri"/>
                <a:cs typeface="Calibri"/>
              </a:rPr>
              <a:t>ear</a:t>
            </a:r>
            <a:r>
              <a:rPr dirty="0" sz="24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Calibri"/>
                <a:cs typeface="Calibri"/>
              </a:rPr>
              <a:t>Sum</a:t>
            </a:r>
            <a:r>
              <a:rPr dirty="0" sz="2400" spc="5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dirty="0" sz="2400" spc="-25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dirty="0" sz="2400" spc="-3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dirty="0" sz="2400" spc="-15">
                <a:solidFill>
                  <a:srgbClr val="FF0000"/>
                </a:solidFill>
                <a:latin typeface="Calibri"/>
                <a:cs typeface="Calibri"/>
              </a:rPr>
              <a:t>e?</a:t>
            </a:r>
            <a:endParaRPr sz="2400">
              <a:latin typeface="Calibri"/>
              <a:cs typeface="Calibri"/>
            </a:endParaRPr>
          </a:p>
          <a:p>
            <a:pPr marL="20955">
              <a:lnSpc>
                <a:spcPts val="2065"/>
              </a:lnSpc>
            </a:pPr>
            <a:r>
              <a:rPr dirty="0" sz="2000" spc="-5" i="1">
                <a:latin typeface="Calibri"/>
                <a:cs typeface="Calibri"/>
              </a:rPr>
              <a:t>Figur</a:t>
            </a:r>
            <a:r>
              <a:rPr dirty="0" sz="2000" i="1">
                <a:latin typeface="Calibri"/>
                <a:cs typeface="Calibri"/>
              </a:rPr>
              <a:t>e</a:t>
            </a:r>
            <a:r>
              <a:rPr dirty="0" sz="2000" spc="-1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1.</a:t>
            </a:r>
            <a:r>
              <a:rPr dirty="0" sz="2000" spc="-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Be</a:t>
            </a:r>
            <a:r>
              <a:rPr dirty="0" sz="2000" spc="-30" i="1">
                <a:latin typeface="Calibri"/>
                <a:cs typeface="Calibri"/>
              </a:rPr>
              <a:t>f</a:t>
            </a:r>
            <a:r>
              <a:rPr dirty="0" sz="2000" spc="-5" i="1">
                <a:latin typeface="Calibri"/>
                <a:cs typeface="Calibri"/>
              </a:rPr>
              <a:t>or</a:t>
            </a:r>
            <a:r>
              <a:rPr dirty="0" sz="2000" i="1">
                <a:latin typeface="Calibri"/>
                <a:cs typeface="Calibri"/>
              </a:rPr>
              <a:t>e</a:t>
            </a:r>
            <a:r>
              <a:rPr dirty="0" sz="2000" spc="-3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S</a:t>
            </a:r>
            <a:r>
              <a:rPr dirty="0" sz="2000" spc="-25" i="1">
                <a:latin typeface="Calibri"/>
                <a:cs typeface="Calibri"/>
              </a:rPr>
              <a:t>t</a:t>
            </a:r>
            <a:r>
              <a:rPr dirty="0" sz="2000" spc="-5" i="1">
                <a:latin typeface="Calibri"/>
                <a:cs typeface="Calibri"/>
              </a:rPr>
              <a:t>artin</a:t>
            </a:r>
            <a:r>
              <a:rPr dirty="0" sz="2000" i="1">
                <a:latin typeface="Calibri"/>
                <a:cs typeface="Calibri"/>
              </a:rPr>
              <a:t>g</a:t>
            </a:r>
            <a:r>
              <a:rPr dirty="0" sz="2000" spc="-2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a</a:t>
            </a:r>
            <a:r>
              <a:rPr dirty="0" sz="2000" spc="-10" i="1">
                <a:latin typeface="Calibri"/>
                <a:cs typeface="Calibri"/>
              </a:rPr>
              <a:t> </a:t>
            </a:r>
            <a:r>
              <a:rPr dirty="0" sz="2000" spc="-175" i="1">
                <a:latin typeface="Calibri"/>
                <a:cs typeface="Calibri"/>
              </a:rPr>
              <a:t>T</a:t>
            </a:r>
            <a:r>
              <a:rPr dirty="0" sz="2000" i="1">
                <a:latin typeface="Calibri"/>
                <a:cs typeface="Calibri"/>
              </a:rPr>
              <a:t>e</a:t>
            </a:r>
            <a:r>
              <a:rPr dirty="0" sz="2000" spc="-25" i="1">
                <a:latin typeface="Calibri"/>
                <a:cs typeface="Calibri"/>
              </a:rPr>
              <a:t>s</a:t>
            </a:r>
            <a:r>
              <a:rPr dirty="0" sz="2000" i="1">
                <a:latin typeface="Calibri"/>
                <a:cs typeface="Calibri"/>
              </a:rPr>
              <a:t>t</a:t>
            </a:r>
            <a:r>
              <a:rPr dirty="0" sz="2000" spc="-2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Session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0420" y="4888229"/>
            <a:ext cx="374777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i="1">
                <a:latin typeface="Calibri"/>
                <a:cs typeface="Calibri"/>
              </a:rPr>
              <a:t>Figur</a:t>
            </a:r>
            <a:r>
              <a:rPr dirty="0" sz="2000" i="1">
                <a:latin typeface="Calibri"/>
                <a:cs typeface="Calibri"/>
              </a:rPr>
              <a:t>e</a:t>
            </a:r>
            <a:r>
              <a:rPr dirty="0" sz="2000" spc="-1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2.</a:t>
            </a:r>
            <a:r>
              <a:rPr dirty="0" sz="2000" spc="-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Af</a:t>
            </a:r>
            <a:r>
              <a:rPr dirty="0" sz="2000" spc="-25" i="1">
                <a:latin typeface="Calibri"/>
                <a:cs typeface="Calibri"/>
              </a:rPr>
              <a:t>t</a:t>
            </a:r>
            <a:r>
              <a:rPr dirty="0" sz="2000" i="1">
                <a:latin typeface="Calibri"/>
                <a:cs typeface="Calibri"/>
              </a:rPr>
              <a:t>er</a:t>
            </a:r>
            <a:r>
              <a:rPr dirty="0" sz="2000" spc="-1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S</a:t>
            </a:r>
            <a:r>
              <a:rPr dirty="0" sz="1800" spc="-30" i="1">
                <a:latin typeface="Calibri"/>
                <a:cs typeface="Calibri"/>
              </a:rPr>
              <a:t>t</a:t>
            </a:r>
            <a:r>
              <a:rPr dirty="0" sz="1800" spc="-15" i="1">
                <a:latin typeface="Calibri"/>
                <a:cs typeface="Calibri"/>
              </a:rPr>
              <a:t>a</a:t>
            </a:r>
            <a:r>
              <a:rPr dirty="0" sz="1800" spc="-20" i="1">
                <a:latin typeface="Calibri"/>
                <a:cs typeface="Calibri"/>
              </a:rPr>
              <a:t>r</a:t>
            </a:r>
            <a:r>
              <a:rPr dirty="0" sz="1800" i="1">
                <a:latin typeface="Calibri"/>
                <a:cs typeface="Calibri"/>
              </a:rPr>
              <a:t>t</a:t>
            </a:r>
            <a:r>
              <a:rPr dirty="0" sz="1800" spc="-10" i="1">
                <a:latin typeface="Calibri"/>
                <a:cs typeface="Calibri"/>
              </a:rPr>
              <a:t>i</a:t>
            </a:r>
            <a:r>
              <a:rPr dirty="0" sz="1800" spc="-5" i="1">
                <a:latin typeface="Calibri"/>
                <a:cs typeface="Calibri"/>
              </a:rPr>
              <a:t>n</a:t>
            </a:r>
            <a:r>
              <a:rPr dirty="0" sz="1800" i="1">
                <a:latin typeface="Calibri"/>
                <a:cs typeface="Calibri"/>
              </a:rPr>
              <a:t>g</a:t>
            </a:r>
            <a:r>
              <a:rPr dirty="0" sz="1800" spc="5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a</a:t>
            </a:r>
            <a:r>
              <a:rPr dirty="0" sz="2000" spc="-10" i="1">
                <a:latin typeface="Calibri"/>
                <a:cs typeface="Calibri"/>
              </a:rPr>
              <a:t> </a:t>
            </a:r>
            <a:r>
              <a:rPr dirty="0" sz="2000" spc="-175" i="1">
                <a:latin typeface="Calibri"/>
                <a:cs typeface="Calibri"/>
              </a:rPr>
              <a:t>T</a:t>
            </a:r>
            <a:r>
              <a:rPr dirty="0" sz="2000" i="1">
                <a:latin typeface="Calibri"/>
                <a:cs typeface="Calibri"/>
              </a:rPr>
              <a:t>e</a:t>
            </a:r>
            <a:r>
              <a:rPr dirty="0" sz="2000" spc="-25" i="1">
                <a:latin typeface="Calibri"/>
                <a:cs typeface="Calibri"/>
              </a:rPr>
              <a:t>s</a:t>
            </a:r>
            <a:r>
              <a:rPr dirty="0" sz="2000" i="1">
                <a:latin typeface="Calibri"/>
                <a:cs typeface="Calibri"/>
              </a:rPr>
              <a:t>t</a:t>
            </a:r>
            <a:r>
              <a:rPr dirty="0" sz="2000" spc="-1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Session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000" y="3481451"/>
            <a:ext cx="7389241" cy="1395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26719" y="5291493"/>
            <a:ext cx="8077200" cy="12617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6651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4248" rIns="0" bIns="0" rtlCol="0" vert="horz">
            <a:spAutoFit/>
          </a:bodyPr>
          <a:lstStyle/>
          <a:p>
            <a:pPr marL="2038350">
              <a:lnSpc>
                <a:spcPct val="100000"/>
              </a:lnSpc>
            </a:pPr>
            <a:r>
              <a:rPr dirty="0" spc="-25"/>
              <a:t>S</a:t>
            </a:r>
            <a:r>
              <a:rPr dirty="0" spc="-55"/>
              <a:t>t</a:t>
            </a:r>
            <a:r>
              <a:rPr dirty="0" spc="-20"/>
              <a:t>arting</a:t>
            </a:r>
            <a:r>
              <a:rPr dirty="0"/>
              <a:t> </a:t>
            </a:r>
            <a:r>
              <a:rPr dirty="0" spc="-20"/>
              <a:t>a</a:t>
            </a:r>
            <a:r>
              <a:rPr dirty="0" spc="-5"/>
              <a:t> </a:t>
            </a:r>
            <a:r>
              <a:rPr dirty="0" spc="-390"/>
              <a:t>T</a:t>
            </a:r>
            <a:r>
              <a:rPr dirty="0" spc="-20"/>
              <a:t>e</a:t>
            </a:r>
            <a:r>
              <a:rPr dirty="0" spc="-70"/>
              <a:t>s</a:t>
            </a:r>
            <a:r>
              <a:rPr dirty="0" spc="-15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1640" y="2082927"/>
            <a:ext cx="8155305" cy="2157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6350" indent="-4572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dirty="0" sz="2600" spc="-190">
                <a:latin typeface="Calibri"/>
                <a:cs typeface="Calibri"/>
              </a:rPr>
              <a:t>Y</a:t>
            </a:r>
            <a:r>
              <a:rPr dirty="0" sz="2600" spc="-5">
                <a:latin typeface="Calibri"/>
                <a:cs typeface="Calibri"/>
              </a:rPr>
              <a:t>o</a:t>
            </a:r>
            <a:r>
              <a:rPr dirty="0" sz="2600">
                <a:latin typeface="Calibri"/>
                <a:cs typeface="Calibri"/>
              </a:rPr>
              <a:t>u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mu</a:t>
            </a:r>
            <a:r>
              <a:rPr dirty="0" sz="2600" spc="-30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t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s</a:t>
            </a:r>
            <a:r>
              <a:rPr dirty="0" sz="2600" spc="-3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art a </a:t>
            </a:r>
            <a:r>
              <a:rPr dirty="0" sz="2600" spc="-1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e</a:t>
            </a:r>
            <a:r>
              <a:rPr dirty="0" sz="2600" spc="-25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t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sessio</a:t>
            </a:r>
            <a:r>
              <a:rPr dirty="0" sz="2600">
                <a:latin typeface="Calibri"/>
                <a:cs typeface="Calibri"/>
              </a:rPr>
              <a:t>n</a:t>
            </a:r>
            <a:r>
              <a:rPr dirty="0" sz="2600" spc="-3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b</a:t>
            </a:r>
            <a:r>
              <a:rPr dirty="0" sz="2600" spc="-25">
                <a:latin typeface="Calibri"/>
                <a:cs typeface="Calibri"/>
              </a:rPr>
              <a:t>e</a:t>
            </a:r>
            <a:r>
              <a:rPr dirty="0" sz="2600" spc="-65">
                <a:latin typeface="Calibri"/>
                <a:cs typeface="Calibri"/>
              </a:rPr>
              <a:t>f</a:t>
            </a:r>
            <a:r>
              <a:rPr dirty="0" sz="2600" spc="-5">
                <a:latin typeface="Calibri"/>
                <a:cs typeface="Calibri"/>
              </a:rPr>
              <a:t>o</a:t>
            </a:r>
            <a:r>
              <a:rPr dirty="0" sz="2600" spc="-40">
                <a:latin typeface="Calibri"/>
                <a:cs typeface="Calibri"/>
              </a:rPr>
              <a:t>r</a:t>
            </a:r>
            <a:r>
              <a:rPr dirty="0" sz="2600">
                <a:latin typeface="Calibri"/>
                <a:cs typeface="Calibri"/>
              </a:rPr>
              <a:t>e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tude</a:t>
            </a:r>
            <a:r>
              <a:rPr dirty="0" sz="2600" spc="-25">
                <a:latin typeface="Calibri"/>
                <a:cs typeface="Calibri"/>
              </a:rPr>
              <a:t>n</a:t>
            </a:r>
            <a:r>
              <a:rPr dirty="0" sz="2600">
                <a:latin typeface="Calibri"/>
                <a:cs typeface="Calibri"/>
              </a:rPr>
              <a:t>ts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c</a:t>
            </a:r>
            <a:r>
              <a:rPr dirty="0" sz="2600">
                <a:latin typeface="Calibri"/>
                <a:cs typeface="Calibri"/>
              </a:rPr>
              <a:t>an</a:t>
            </a:r>
            <a:r>
              <a:rPr dirty="0" sz="2600" spc="-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log</a:t>
            </a:r>
            <a:r>
              <a:rPr dirty="0" sz="2600" spc="-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in</a:t>
            </a:r>
            <a:r>
              <a:rPr dirty="0" sz="2600" spc="-5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o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e</a:t>
            </a:r>
            <a:r>
              <a:rPr dirty="0" sz="2600" spc="-25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t.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-5">
                <a:solidFill>
                  <a:srgbClr val="FF0000"/>
                </a:solidFill>
                <a:latin typeface="Calibri"/>
                <a:cs typeface="Calibri"/>
              </a:rPr>
              <a:t>Choos</a:t>
            </a:r>
            <a:r>
              <a:rPr dirty="0" sz="260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dirty="0" sz="2600" spc="-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dirty="0" sz="26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spc="-25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dirty="0" sz="2600" spc="-5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dirty="0" sz="2600" spc="-35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dirty="0" sz="2600">
                <a:solidFill>
                  <a:srgbClr val="FF0000"/>
                </a:solidFill>
                <a:latin typeface="Calibri"/>
                <a:cs typeface="Calibri"/>
              </a:rPr>
              <a:t>ect</a:t>
            </a:r>
            <a:r>
              <a:rPr dirty="0" sz="2600" spc="-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spc="-3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dirty="0" sz="260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dirty="0" sz="2600" spc="-25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dirty="0" sz="2600">
                <a:solidFill>
                  <a:srgbClr val="FF0000"/>
                </a:solidFill>
                <a:latin typeface="Calibri"/>
                <a:cs typeface="Calibri"/>
              </a:rPr>
              <a:t>t!</a:t>
            </a:r>
            <a:r>
              <a:rPr dirty="0" sz="2600" spc="-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dirty="0" sz="2600" spc="-2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dirty="0" sz="2600" spc="-25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dirty="0" sz="2600">
                <a:solidFill>
                  <a:srgbClr val="FF0000"/>
                </a:solidFill>
                <a:latin typeface="Calibri"/>
                <a:cs typeface="Calibri"/>
              </a:rPr>
              <a:t>erim</a:t>
            </a:r>
            <a:r>
              <a:rPr dirty="0" sz="26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spc="-5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260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dirty="0" sz="2600" spc="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spc="-5">
                <a:solidFill>
                  <a:srgbClr val="FF0000"/>
                </a:solidFill>
                <a:latin typeface="Calibri"/>
                <a:cs typeface="Calibri"/>
              </a:rPr>
              <a:t>Summ</a:t>
            </a:r>
            <a:r>
              <a:rPr dirty="0" sz="2600" spc="-25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260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dirty="0" sz="2600" spc="-2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dirty="0" sz="2600">
                <a:solidFill>
                  <a:srgbClr val="FF0000"/>
                </a:solidFill>
                <a:latin typeface="Calibri"/>
                <a:cs typeface="Calibri"/>
              </a:rPr>
              <a:t>e??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469900" algn="l"/>
              </a:tabLst>
            </a:pPr>
            <a:r>
              <a:rPr dirty="0" sz="2600">
                <a:latin typeface="Calibri"/>
                <a:cs typeface="Calibri"/>
              </a:rPr>
              <a:t>All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e</a:t>
            </a:r>
            <a:r>
              <a:rPr dirty="0" sz="2600" spc="-30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ts</a:t>
            </a:r>
            <a:r>
              <a:rPr dirty="0" sz="2600" spc="-3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th</a:t>
            </a:r>
            <a:r>
              <a:rPr dirty="0" sz="2600" spc="-25">
                <a:latin typeface="Calibri"/>
                <a:cs typeface="Calibri"/>
              </a:rPr>
              <a:t>a</a:t>
            </a:r>
            <a:r>
              <a:rPr dirty="0" sz="2600">
                <a:latin typeface="Calibri"/>
                <a:cs typeface="Calibri"/>
              </a:rPr>
              <a:t>t </a:t>
            </a:r>
            <a:r>
              <a:rPr dirty="0" sz="2600" spc="-25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tude</a:t>
            </a:r>
            <a:r>
              <a:rPr dirty="0" sz="2600" spc="-40">
                <a:latin typeface="Calibri"/>
                <a:cs typeface="Calibri"/>
              </a:rPr>
              <a:t>n</a:t>
            </a:r>
            <a:r>
              <a:rPr dirty="0" sz="2600">
                <a:latin typeface="Calibri"/>
                <a:cs typeface="Calibri"/>
              </a:rPr>
              <a:t>ts</a:t>
            </a:r>
            <a:r>
              <a:rPr dirty="0" sz="2600" spc="-3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will </a:t>
            </a:r>
            <a:r>
              <a:rPr dirty="0" sz="2600" spc="-5">
                <a:latin typeface="Calibri"/>
                <a:cs typeface="Calibri"/>
              </a:rPr>
              <a:t>b</a:t>
            </a:r>
            <a:r>
              <a:rPr dirty="0" sz="2600">
                <a:latin typeface="Calibri"/>
                <a:cs typeface="Calibri"/>
              </a:rPr>
              <a:t>e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-3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aking </a:t>
            </a:r>
            <a:r>
              <a:rPr dirty="0" sz="2600" spc="-10">
                <a:latin typeface="Calibri"/>
                <a:cs typeface="Calibri"/>
              </a:rPr>
              <a:t>m</a:t>
            </a:r>
            <a:r>
              <a:rPr dirty="0" sz="2600" spc="-5">
                <a:latin typeface="Calibri"/>
                <a:cs typeface="Calibri"/>
              </a:rPr>
              <a:t>u</a:t>
            </a:r>
            <a:r>
              <a:rPr dirty="0" sz="2600" spc="-25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t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b</a:t>
            </a:r>
            <a:r>
              <a:rPr dirty="0" sz="2600">
                <a:latin typeface="Calibri"/>
                <a:cs typeface="Calibri"/>
              </a:rPr>
              <a:t>e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included.</a:t>
            </a:r>
            <a:endParaRPr sz="2600">
              <a:latin typeface="Calibri"/>
              <a:cs typeface="Calibri"/>
            </a:endParaRPr>
          </a:p>
          <a:p>
            <a:pPr marL="469900" marR="292100" indent="-4572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469900" algn="l"/>
              </a:tabLst>
            </a:pPr>
            <a:r>
              <a:rPr dirty="0" sz="2600" spc="-22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e</a:t>
            </a:r>
            <a:r>
              <a:rPr dirty="0" sz="2600" spc="-25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ts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c</a:t>
            </a:r>
            <a:r>
              <a:rPr dirty="0" sz="2600">
                <a:latin typeface="Calibri"/>
                <a:cs typeface="Calibri"/>
              </a:rPr>
              <a:t>an</a:t>
            </a:r>
            <a:r>
              <a:rPr dirty="0" sz="2600" spc="-5">
                <a:latin typeface="Calibri"/>
                <a:cs typeface="Calibri"/>
              </a:rPr>
              <a:t> b</a:t>
            </a:r>
            <a:r>
              <a:rPr dirty="0" sz="2600">
                <a:latin typeface="Calibri"/>
                <a:cs typeface="Calibri"/>
              </a:rPr>
              <a:t>e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selec</a:t>
            </a:r>
            <a:r>
              <a:rPr dirty="0" sz="2600" spc="-15">
                <a:latin typeface="Calibri"/>
                <a:cs typeface="Calibri"/>
              </a:rPr>
              <a:t>t</a:t>
            </a:r>
            <a:r>
              <a:rPr dirty="0" sz="2600" spc="-15">
                <a:latin typeface="Calibri"/>
                <a:cs typeface="Calibri"/>
              </a:rPr>
              <a:t>e</a:t>
            </a:r>
            <a:r>
              <a:rPr dirty="0" sz="2600">
                <a:latin typeface="Calibri"/>
                <a:cs typeface="Calibri"/>
              </a:rPr>
              <a:t>d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 spc="-15">
                <a:latin typeface="Calibri"/>
                <a:cs typeface="Calibri"/>
              </a:rPr>
              <a:t>b</a:t>
            </a:r>
            <a:r>
              <a:rPr dirty="0" sz="2600">
                <a:latin typeface="Calibri"/>
                <a:cs typeface="Calibri"/>
              </a:rPr>
              <a:t>y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clic</a:t>
            </a:r>
            <a:r>
              <a:rPr dirty="0" sz="2600" spc="10">
                <a:latin typeface="Calibri"/>
                <a:cs typeface="Calibri"/>
              </a:rPr>
              <a:t>k</a:t>
            </a:r>
            <a:r>
              <a:rPr dirty="0" sz="2600">
                <a:latin typeface="Calibri"/>
                <a:cs typeface="Calibri"/>
              </a:rPr>
              <a:t>ing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in</a:t>
            </a:r>
            <a:r>
              <a:rPr dirty="0" sz="2600" spc="-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b</a:t>
            </a:r>
            <a:r>
              <a:rPr dirty="0" sz="2600" spc="-55">
                <a:latin typeface="Calibri"/>
                <a:cs typeface="Calibri"/>
              </a:rPr>
              <a:t>o</a:t>
            </a:r>
            <a:r>
              <a:rPr dirty="0" sz="2600">
                <a:latin typeface="Calibri"/>
                <a:cs typeface="Calibri"/>
              </a:rPr>
              <a:t>x in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upper</a:t>
            </a:r>
            <a:r>
              <a:rPr dirty="0" sz="2600" spc="-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l</a:t>
            </a:r>
            <a:r>
              <a:rPr dirty="0" sz="2600" spc="-25">
                <a:latin typeface="Calibri"/>
                <a:cs typeface="Calibri"/>
              </a:rPr>
              <a:t>e</a:t>
            </a:r>
            <a:r>
              <a:rPr dirty="0" sz="2600" spc="-5">
                <a:latin typeface="Calibri"/>
                <a:cs typeface="Calibri"/>
              </a:rPr>
              <a:t>f</a:t>
            </a:r>
            <a:r>
              <a:rPr dirty="0" sz="2600">
                <a:latin typeface="Calibri"/>
                <a:cs typeface="Calibri"/>
              </a:rPr>
              <a:t>t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c</a:t>
            </a:r>
            <a:r>
              <a:rPr dirty="0" sz="2600" spc="-5">
                <a:latin typeface="Calibri"/>
                <a:cs typeface="Calibri"/>
              </a:rPr>
              <a:t>orne</a:t>
            </a:r>
            <a:r>
              <a:rPr dirty="0" sz="2600">
                <a:latin typeface="Calibri"/>
                <a:cs typeface="Calibri"/>
              </a:rPr>
              <a:t>r</a:t>
            </a:r>
            <a:r>
              <a:rPr dirty="0" sz="2600" spc="-5">
                <a:latin typeface="Calibri"/>
                <a:cs typeface="Calibri"/>
              </a:rPr>
              <a:t> o</a:t>
            </a:r>
            <a:r>
              <a:rPr dirty="0" sz="2600">
                <a:latin typeface="Calibri"/>
                <a:cs typeface="Calibri"/>
              </a:rPr>
              <a:t>f the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sc</a:t>
            </a:r>
            <a:r>
              <a:rPr dirty="0" sz="2600" spc="-30">
                <a:latin typeface="Calibri"/>
                <a:cs typeface="Calibri"/>
              </a:rPr>
              <a:t>r</a:t>
            </a:r>
            <a:r>
              <a:rPr dirty="0" sz="2600">
                <a:latin typeface="Calibri"/>
                <a:cs typeface="Calibri"/>
              </a:rPr>
              <a:t>een.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7858" y="4735118"/>
            <a:ext cx="8392033" cy="13108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2984"/>
            <a:ext cx="9143999" cy="665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466340" marR="6350" indent="-2454275">
              <a:lnSpc>
                <a:spcPct val="100000"/>
              </a:lnSpc>
            </a:pPr>
            <a:r>
              <a:rPr dirty="0" spc="-25"/>
              <a:t>Vi</a:t>
            </a:r>
            <a:r>
              <a:rPr dirty="0" spc="-45"/>
              <a:t>e</a:t>
            </a:r>
            <a:r>
              <a:rPr dirty="0" spc="-20"/>
              <a:t>wing</a:t>
            </a:r>
            <a:r>
              <a:rPr dirty="0" spc="5"/>
              <a:t> </a:t>
            </a:r>
            <a:r>
              <a:rPr dirty="0" spc="-25"/>
              <a:t>Stud</a:t>
            </a:r>
            <a:r>
              <a:rPr dirty="0" spc="-10"/>
              <a:t>e</a:t>
            </a:r>
            <a:r>
              <a:rPr dirty="0" spc="-60"/>
              <a:t>n</a:t>
            </a:r>
            <a:r>
              <a:rPr dirty="0" spc="-15"/>
              <a:t>t</a:t>
            </a:r>
            <a:r>
              <a:rPr dirty="0" spc="-25"/>
              <a:t> </a:t>
            </a:r>
            <a:r>
              <a:rPr dirty="0" spc="-385"/>
              <a:t>T</a:t>
            </a:r>
            <a:r>
              <a:rPr dirty="0" spc="-20"/>
              <a:t>e</a:t>
            </a:r>
            <a:r>
              <a:rPr dirty="0" spc="-70"/>
              <a:t>s</a:t>
            </a:r>
            <a:r>
              <a:rPr dirty="0" spc="-15"/>
              <a:t>t</a:t>
            </a:r>
            <a:r>
              <a:rPr dirty="0" spc="10"/>
              <a:t> </a:t>
            </a:r>
            <a:r>
              <a:rPr dirty="0" spc="-25"/>
              <a:t>S</a:t>
            </a:r>
            <a:r>
              <a:rPr dirty="0" spc="-40"/>
              <a:t>e</a:t>
            </a:r>
            <a:r>
              <a:rPr dirty="0" spc="-75"/>
              <a:t>t</a:t>
            </a:r>
            <a:r>
              <a:rPr dirty="0" spc="-20"/>
              <a:t>tings</a:t>
            </a:r>
            <a:r>
              <a:rPr dirty="0" spc="-20"/>
              <a:t> </a:t>
            </a:r>
            <a:r>
              <a:rPr dirty="0" spc="-25"/>
              <a:t>and</a:t>
            </a:r>
            <a:r>
              <a:rPr dirty="0" spc="-20"/>
              <a:t> App</a:t>
            </a:r>
            <a:r>
              <a:rPr dirty="0" spc="-80"/>
              <a:t>r</a:t>
            </a:r>
            <a:r>
              <a:rPr dirty="0" spc="-30"/>
              <a:t>o</a:t>
            </a:r>
            <a:r>
              <a:rPr dirty="0" spc="-95"/>
              <a:t>v</a:t>
            </a:r>
            <a:r>
              <a:rPr dirty="0" spc="-15"/>
              <a:t>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4370578"/>
            <a:ext cx="3879215" cy="2448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41084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15">
                <a:latin typeface="Calibri"/>
                <a:cs typeface="Calibri"/>
              </a:rPr>
              <a:t>[</a:t>
            </a:r>
            <a:r>
              <a:rPr dirty="0" sz="2400" spc="-15" b="1">
                <a:latin typeface="Calibri"/>
                <a:cs typeface="Calibri"/>
              </a:rPr>
              <a:t>A</a:t>
            </a:r>
            <a:r>
              <a:rPr dirty="0" sz="2400" spc="-25" b="1">
                <a:latin typeface="Calibri"/>
                <a:cs typeface="Calibri"/>
              </a:rPr>
              <a:t>p</a:t>
            </a:r>
            <a:r>
              <a:rPr dirty="0" sz="2400" b="1">
                <a:latin typeface="Calibri"/>
                <a:cs typeface="Calibri"/>
              </a:rPr>
              <a:t>p</a:t>
            </a: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spc="-15" b="1">
                <a:latin typeface="Calibri"/>
                <a:cs typeface="Calibri"/>
              </a:rPr>
              <a:t>o</a:t>
            </a:r>
            <a:r>
              <a:rPr dirty="0" sz="2400" spc="-55" b="1">
                <a:latin typeface="Calibri"/>
                <a:cs typeface="Calibri"/>
              </a:rPr>
              <a:t>v</a:t>
            </a:r>
            <a:r>
              <a:rPr dirty="0" sz="2400" spc="-10" b="1">
                <a:latin typeface="Calibri"/>
                <a:cs typeface="Calibri"/>
              </a:rPr>
              <a:t>als</a:t>
            </a:r>
            <a:r>
              <a:rPr dirty="0" sz="2400" spc="-10">
                <a:latin typeface="Calibri"/>
                <a:cs typeface="Calibri"/>
              </a:rPr>
              <a:t>]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bu</a:t>
            </a:r>
            <a:r>
              <a:rPr dirty="0" sz="2400" spc="-45">
                <a:latin typeface="Calibri"/>
                <a:cs typeface="Calibri"/>
              </a:rPr>
              <a:t>t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cli</a:t>
            </a:r>
            <a:r>
              <a:rPr dirty="0" sz="2400" spc="5">
                <a:latin typeface="Calibri"/>
                <a:cs typeface="Calibri"/>
              </a:rPr>
              <a:t>c</a:t>
            </a:r>
            <a:r>
              <a:rPr dirty="0" sz="2400" spc="-5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abl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355600" marR="57658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15">
                <a:latin typeface="Calibri"/>
                <a:cs typeface="Calibri"/>
              </a:rPr>
              <a:t>[</a:t>
            </a:r>
            <a:r>
              <a:rPr dirty="0" sz="2400" spc="-15" b="1">
                <a:latin typeface="Calibri"/>
                <a:cs typeface="Calibri"/>
              </a:rPr>
              <a:t>A</a:t>
            </a:r>
            <a:r>
              <a:rPr dirty="0" sz="2400" spc="-25" b="1">
                <a:latin typeface="Calibri"/>
                <a:cs typeface="Calibri"/>
              </a:rPr>
              <a:t>p</a:t>
            </a:r>
            <a:r>
              <a:rPr dirty="0" sz="2400" b="1">
                <a:latin typeface="Calibri"/>
                <a:cs typeface="Calibri"/>
              </a:rPr>
              <a:t>p</a:t>
            </a: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spc="-15" b="1">
                <a:latin typeface="Calibri"/>
                <a:cs typeface="Calibri"/>
              </a:rPr>
              <a:t>o</a:t>
            </a:r>
            <a:r>
              <a:rPr dirty="0" sz="2400" spc="-55" b="1">
                <a:latin typeface="Calibri"/>
                <a:cs typeface="Calibri"/>
              </a:rPr>
              <a:t>v</a:t>
            </a:r>
            <a:r>
              <a:rPr dirty="0" sz="2400" spc="-10" b="1">
                <a:latin typeface="Calibri"/>
                <a:cs typeface="Calibri"/>
              </a:rPr>
              <a:t>als</a:t>
            </a:r>
            <a:r>
              <a:rPr dirty="0" sz="2400" spc="-10">
                <a:latin typeface="Calibri"/>
                <a:cs typeface="Calibri"/>
              </a:rPr>
              <a:t>]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bu</a:t>
            </a:r>
            <a:r>
              <a:rPr dirty="0" sz="2400" spc="-45">
                <a:latin typeface="Calibri"/>
                <a:cs typeface="Calibri"/>
              </a:rPr>
              <a:t>t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a</a:t>
            </a:r>
            <a:r>
              <a:rPr dirty="0" sz="2400" spc="-35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“</a:t>
            </a:r>
            <a:r>
              <a:rPr dirty="0" sz="2400" spc="-5">
                <a:latin typeface="Calibri"/>
                <a:cs typeface="Calibri"/>
              </a:rPr>
              <a:t>[</a:t>
            </a:r>
            <a:r>
              <a:rPr dirty="0" sz="2400" spc="-15" b="1">
                <a:latin typeface="Calibri"/>
                <a:cs typeface="Calibri"/>
              </a:rPr>
              <a:t>A</a:t>
            </a:r>
            <a:r>
              <a:rPr dirty="0" sz="2400" spc="-25" b="1">
                <a:latin typeface="Calibri"/>
                <a:cs typeface="Calibri"/>
              </a:rPr>
              <a:t>p</a:t>
            </a:r>
            <a:r>
              <a:rPr dirty="0" sz="2400" b="1">
                <a:latin typeface="Calibri"/>
                <a:cs typeface="Calibri"/>
              </a:rPr>
              <a:t>p</a:t>
            </a: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spc="-15" b="1">
                <a:latin typeface="Calibri"/>
                <a:cs typeface="Calibri"/>
              </a:rPr>
              <a:t>o</a:t>
            </a:r>
            <a:r>
              <a:rPr dirty="0" sz="2400" spc="-55" b="1">
                <a:latin typeface="Calibri"/>
                <a:cs typeface="Calibri"/>
              </a:rPr>
              <a:t>v</a:t>
            </a:r>
            <a:r>
              <a:rPr dirty="0" sz="2400" spc="-10" b="1">
                <a:latin typeface="Calibri"/>
                <a:cs typeface="Calibri"/>
              </a:rPr>
              <a:t>als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(</a:t>
            </a:r>
            <a:r>
              <a:rPr dirty="0" sz="2400" spc="-25" b="1">
                <a:latin typeface="Calibri"/>
                <a:cs typeface="Calibri"/>
              </a:rPr>
              <a:t>0</a:t>
            </a:r>
            <a:r>
              <a:rPr dirty="0" sz="2400" spc="-15" b="1">
                <a:latin typeface="Calibri"/>
                <a:cs typeface="Calibri"/>
              </a:rPr>
              <a:t>)</a:t>
            </a:r>
            <a:r>
              <a:rPr dirty="0" sz="2400">
                <a:latin typeface="Calibri"/>
                <a:cs typeface="Calibri"/>
              </a:rPr>
              <a:t>]</a:t>
            </a:r>
            <a:r>
              <a:rPr dirty="0" sz="2400" spc="-190">
                <a:latin typeface="Calibri"/>
                <a:cs typeface="Calibri"/>
              </a:rPr>
              <a:t>.</a:t>
            </a:r>
            <a:r>
              <a:rPr dirty="0" sz="2400">
                <a:latin typeface="Calibri"/>
                <a:cs typeface="Calibri"/>
              </a:rPr>
              <a:t>”</a:t>
            </a:r>
            <a:endParaRPr sz="2400">
              <a:latin typeface="Calibri"/>
              <a:cs typeface="Calibri"/>
            </a:endParaRPr>
          </a:p>
          <a:p>
            <a:pPr marL="355600" marR="6350" indent="-3429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P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1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iew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able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a</a:t>
            </a:r>
            <a:r>
              <a:rPr dirty="0" sz="2400" spc="-20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s “No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tude</a:t>
            </a:r>
            <a:r>
              <a:rPr dirty="0" sz="2400" spc="-2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ts </a:t>
            </a:r>
            <a:r>
              <a:rPr dirty="0" sz="2400" spc="-15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w</a:t>
            </a:r>
            <a:r>
              <a:rPr dirty="0" sz="2400">
                <a:latin typeface="Calibri"/>
                <a:cs typeface="Calibri"/>
              </a:rPr>
              <a:t>aiting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app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al</a:t>
            </a:r>
            <a:r>
              <a:rPr dirty="0" sz="2400" spc="-185">
                <a:latin typeface="Calibri"/>
                <a:cs typeface="Calibri"/>
              </a:rPr>
              <a:t>.</a:t>
            </a:r>
            <a:r>
              <a:rPr dirty="0" sz="2400">
                <a:latin typeface="Calibri"/>
                <a:cs typeface="Calibri"/>
              </a:rPr>
              <a:t>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1375" y="4370578"/>
            <a:ext cx="4113529" cy="2009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2400" spc="-15">
                <a:latin typeface="Calibri"/>
                <a:cs typeface="Calibri"/>
              </a:rPr>
              <a:t>[</a:t>
            </a:r>
            <a:r>
              <a:rPr dirty="0" sz="2400" spc="-15" b="1">
                <a:latin typeface="Calibri"/>
                <a:cs typeface="Calibri"/>
              </a:rPr>
              <a:t>A</a:t>
            </a:r>
            <a:r>
              <a:rPr dirty="0" sz="2400" spc="-25" b="1">
                <a:latin typeface="Calibri"/>
                <a:cs typeface="Calibri"/>
              </a:rPr>
              <a:t>p</a:t>
            </a:r>
            <a:r>
              <a:rPr dirty="0" sz="2400" b="1">
                <a:latin typeface="Calibri"/>
                <a:cs typeface="Calibri"/>
              </a:rPr>
              <a:t>p</a:t>
            </a: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spc="-15" b="1">
                <a:latin typeface="Calibri"/>
                <a:cs typeface="Calibri"/>
              </a:rPr>
              <a:t>o</a:t>
            </a:r>
            <a:r>
              <a:rPr dirty="0" sz="2400" spc="-55" b="1">
                <a:latin typeface="Calibri"/>
                <a:cs typeface="Calibri"/>
              </a:rPr>
              <a:t>v</a:t>
            </a:r>
            <a:r>
              <a:rPr dirty="0" sz="2400" spc="-10" b="1">
                <a:latin typeface="Calibri"/>
                <a:cs typeface="Calibri"/>
              </a:rPr>
              <a:t>als</a:t>
            </a:r>
            <a:r>
              <a:rPr dirty="0" sz="2400" spc="-10">
                <a:latin typeface="Calibri"/>
                <a:cs typeface="Calibri"/>
              </a:rPr>
              <a:t>]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bu</a:t>
            </a:r>
            <a:r>
              <a:rPr dirty="0" sz="2400" spc="-45">
                <a:latin typeface="Calibri"/>
                <a:cs typeface="Calibri"/>
              </a:rPr>
              <a:t>t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cli</a:t>
            </a:r>
            <a:r>
              <a:rPr dirty="0" sz="2400" spc="5">
                <a:latin typeface="Calibri"/>
                <a:cs typeface="Calibri"/>
              </a:rPr>
              <a:t>c</a:t>
            </a:r>
            <a:r>
              <a:rPr dirty="0" sz="2400" spc="-5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able</a:t>
            </a:r>
            <a:endParaRPr sz="2400">
              <a:latin typeface="Calibri"/>
              <a:cs typeface="Calibri"/>
            </a:endParaRPr>
          </a:p>
          <a:p>
            <a:pPr marL="355600" marR="81026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400" spc="-15">
                <a:latin typeface="Calibri"/>
                <a:cs typeface="Calibri"/>
              </a:rPr>
              <a:t>[</a:t>
            </a:r>
            <a:r>
              <a:rPr dirty="0" sz="2400" spc="-15" b="1">
                <a:latin typeface="Calibri"/>
                <a:cs typeface="Calibri"/>
              </a:rPr>
              <a:t>A</a:t>
            </a:r>
            <a:r>
              <a:rPr dirty="0" sz="2400" spc="-25" b="1">
                <a:latin typeface="Calibri"/>
                <a:cs typeface="Calibri"/>
              </a:rPr>
              <a:t>p</a:t>
            </a:r>
            <a:r>
              <a:rPr dirty="0" sz="2400" b="1">
                <a:latin typeface="Calibri"/>
                <a:cs typeface="Calibri"/>
              </a:rPr>
              <a:t>p</a:t>
            </a: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spc="-15" b="1">
                <a:latin typeface="Calibri"/>
                <a:cs typeface="Calibri"/>
              </a:rPr>
              <a:t>o</a:t>
            </a:r>
            <a:r>
              <a:rPr dirty="0" sz="2400" spc="-55" b="1">
                <a:latin typeface="Calibri"/>
                <a:cs typeface="Calibri"/>
              </a:rPr>
              <a:t>v</a:t>
            </a:r>
            <a:r>
              <a:rPr dirty="0" sz="2400" spc="-10" b="1">
                <a:latin typeface="Calibri"/>
                <a:cs typeface="Calibri"/>
              </a:rPr>
              <a:t>als</a:t>
            </a:r>
            <a:r>
              <a:rPr dirty="0" sz="2400" spc="-10">
                <a:latin typeface="Calibri"/>
                <a:cs typeface="Calibri"/>
              </a:rPr>
              <a:t>]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bu</a:t>
            </a:r>
            <a:r>
              <a:rPr dirty="0" sz="2400" spc="-45">
                <a:latin typeface="Calibri"/>
                <a:cs typeface="Calibri"/>
              </a:rPr>
              <a:t>t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a</a:t>
            </a:r>
            <a:r>
              <a:rPr dirty="0" sz="2400" spc="-35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“</a:t>
            </a:r>
            <a:r>
              <a:rPr dirty="0" sz="2400" spc="-5">
                <a:latin typeface="Calibri"/>
                <a:cs typeface="Calibri"/>
              </a:rPr>
              <a:t>[</a:t>
            </a:r>
            <a:r>
              <a:rPr dirty="0" sz="2400" spc="-15" b="1">
                <a:latin typeface="Calibri"/>
                <a:cs typeface="Calibri"/>
              </a:rPr>
              <a:t>A</a:t>
            </a:r>
            <a:r>
              <a:rPr dirty="0" sz="2400" spc="-25" b="1">
                <a:latin typeface="Calibri"/>
                <a:cs typeface="Calibri"/>
              </a:rPr>
              <a:t>p</a:t>
            </a:r>
            <a:r>
              <a:rPr dirty="0" sz="2400" b="1">
                <a:latin typeface="Calibri"/>
                <a:cs typeface="Calibri"/>
              </a:rPr>
              <a:t>p</a:t>
            </a: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spc="-15" b="1">
                <a:latin typeface="Calibri"/>
                <a:cs typeface="Calibri"/>
              </a:rPr>
              <a:t>o</a:t>
            </a:r>
            <a:r>
              <a:rPr dirty="0" sz="2400" spc="-55" b="1">
                <a:latin typeface="Calibri"/>
                <a:cs typeface="Calibri"/>
              </a:rPr>
              <a:t>v</a:t>
            </a:r>
            <a:r>
              <a:rPr dirty="0" sz="2400" spc="-10" b="1">
                <a:latin typeface="Calibri"/>
                <a:cs typeface="Calibri"/>
              </a:rPr>
              <a:t>als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(#</a:t>
            </a:r>
            <a:r>
              <a:rPr dirty="0" sz="2400" spc="-15" b="1">
                <a:latin typeface="Calibri"/>
                <a:cs typeface="Calibri"/>
              </a:rPr>
              <a:t>)</a:t>
            </a:r>
            <a:r>
              <a:rPr dirty="0" sz="2400">
                <a:latin typeface="Calibri"/>
                <a:cs typeface="Calibri"/>
              </a:rPr>
              <a:t>]</a:t>
            </a:r>
            <a:r>
              <a:rPr dirty="0" sz="2400" spc="-190">
                <a:latin typeface="Calibri"/>
                <a:cs typeface="Calibri"/>
              </a:rPr>
              <a:t>.</a:t>
            </a:r>
            <a:r>
              <a:rPr dirty="0" sz="2400">
                <a:latin typeface="Calibri"/>
                <a:cs typeface="Calibri"/>
              </a:rPr>
              <a:t>”</a:t>
            </a:r>
            <a:endParaRPr sz="2400">
              <a:latin typeface="Calibri"/>
              <a:cs typeface="Calibri"/>
            </a:endParaRPr>
          </a:p>
          <a:p>
            <a:pPr marL="355600" marR="86995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400" spc="-15">
                <a:latin typeface="Calibri"/>
                <a:cs typeface="Calibri"/>
              </a:rPr>
              <a:t>P</a:t>
            </a:r>
            <a:r>
              <a:rPr dirty="0" sz="2400" spc="-50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0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iew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able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li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ts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ea</a:t>
            </a:r>
            <a:r>
              <a:rPr dirty="0" sz="2400">
                <a:latin typeface="Calibri"/>
                <a:cs typeface="Calibri"/>
              </a:rPr>
              <a:t>ch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tude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 and</a:t>
            </a:r>
            <a:r>
              <a:rPr dirty="0" sz="2400" spc="-5">
                <a:latin typeface="Calibri"/>
                <a:cs typeface="Calibri"/>
              </a:rPr>
              <a:t> hi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her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4528" y="6352032"/>
            <a:ext cx="1673860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alibri"/>
                <a:cs typeface="Calibri"/>
              </a:rPr>
              <a:t>sel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15">
                <a:latin typeface="Calibri"/>
                <a:cs typeface="Calibri"/>
              </a:rPr>
              <a:t>c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ed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0174" y="2242692"/>
            <a:ext cx="3754247" cy="20165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75412" y="2237994"/>
            <a:ext cx="3764279" cy="2026285"/>
          </a:xfrm>
          <a:custGeom>
            <a:avLst/>
            <a:gdLst/>
            <a:ahLst/>
            <a:cxnLst/>
            <a:rect l="l" t="t" r="r" b="b"/>
            <a:pathLst>
              <a:path w="3764279" h="2026285">
                <a:moveTo>
                  <a:pt x="0" y="2026030"/>
                </a:moveTo>
                <a:lnTo>
                  <a:pt x="3763772" y="2026030"/>
                </a:lnTo>
                <a:lnTo>
                  <a:pt x="3763772" y="0"/>
                </a:lnTo>
                <a:lnTo>
                  <a:pt x="0" y="0"/>
                </a:lnTo>
                <a:lnTo>
                  <a:pt x="0" y="202603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934711" y="2192654"/>
            <a:ext cx="3772789" cy="2066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504681" y="6439814"/>
            <a:ext cx="10287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63"/>
            <a:ext cx="9144000" cy="6651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2348" rIns="0" bIns="0" rtlCol="0" vert="horz">
            <a:spAutoFit/>
          </a:bodyPr>
          <a:lstStyle/>
          <a:p>
            <a:pPr marL="1487170">
              <a:lnSpc>
                <a:spcPct val="100000"/>
              </a:lnSpc>
            </a:pPr>
            <a:r>
              <a:rPr dirty="0" spc="-25"/>
              <a:t>App</a:t>
            </a:r>
            <a:r>
              <a:rPr dirty="0" spc="-80"/>
              <a:t>r</a:t>
            </a:r>
            <a:r>
              <a:rPr dirty="0" spc="-30"/>
              <a:t>o</a:t>
            </a:r>
            <a:r>
              <a:rPr dirty="0" spc="-35"/>
              <a:t>v</a:t>
            </a:r>
            <a:r>
              <a:rPr dirty="0" spc="-20"/>
              <a:t>ing</a:t>
            </a:r>
            <a:r>
              <a:rPr dirty="0" spc="-10"/>
              <a:t> </a:t>
            </a:r>
            <a:r>
              <a:rPr dirty="0" spc="-25"/>
              <a:t>S</a:t>
            </a:r>
            <a:r>
              <a:rPr dirty="0" spc="-10"/>
              <a:t>t</a:t>
            </a:r>
            <a:r>
              <a:rPr dirty="0" spc="-30"/>
              <a:t>ude</a:t>
            </a:r>
            <a:r>
              <a:rPr dirty="0" spc="-55"/>
              <a:t>n</a:t>
            </a:r>
            <a:r>
              <a:rPr dirty="0" spc="-15"/>
              <a:t>ts</a:t>
            </a:r>
          </a:p>
        </p:txBody>
      </p:sp>
      <p:sp>
        <p:nvSpPr>
          <p:cNvPr id="3" name="object 3"/>
          <p:cNvSpPr/>
          <p:nvPr/>
        </p:nvSpPr>
        <p:spPr>
          <a:xfrm>
            <a:off x="381000" y="2057361"/>
            <a:ext cx="8361553" cy="4665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63"/>
            <a:ext cx="9139518" cy="665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5766" y="996441"/>
            <a:ext cx="7190105" cy="635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385">
                <a:latin typeface="Calibri"/>
                <a:cs typeface="Calibri"/>
              </a:rPr>
              <a:t>T</a:t>
            </a:r>
            <a:r>
              <a:rPr dirty="0" sz="4000" spc="-20">
                <a:latin typeface="Calibri"/>
                <a:cs typeface="Calibri"/>
              </a:rPr>
              <a:t>e</a:t>
            </a:r>
            <a:r>
              <a:rPr dirty="0" sz="4000" spc="-70">
                <a:latin typeface="Calibri"/>
                <a:cs typeface="Calibri"/>
              </a:rPr>
              <a:t>s</a:t>
            </a:r>
            <a:r>
              <a:rPr dirty="0" sz="4000" spc="-15">
                <a:latin typeface="Calibri"/>
                <a:cs typeface="Calibri"/>
              </a:rPr>
              <a:t>t</a:t>
            </a:r>
            <a:r>
              <a:rPr dirty="0" sz="4000" spc="-5">
                <a:latin typeface="Calibri"/>
                <a:cs typeface="Calibri"/>
              </a:rPr>
              <a:t> </a:t>
            </a:r>
            <a:r>
              <a:rPr dirty="0" sz="4000" spc="-25">
                <a:latin typeface="Calibri"/>
                <a:cs typeface="Calibri"/>
              </a:rPr>
              <a:t>S</a:t>
            </a:r>
            <a:r>
              <a:rPr dirty="0" sz="4000" spc="-35">
                <a:latin typeface="Calibri"/>
                <a:cs typeface="Calibri"/>
              </a:rPr>
              <a:t>e</a:t>
            </a:r>
            <a:r>
              <a:rPr dirty="0" sz="4000" spc="-75">
                <a:latin typeface="Calibri"/>
                <a:cs typeface="Calibri"/>
              </a:rPr>
              <a:t>t</a:t>
            </a:r>
            <a:r>
              <a:rPr dirty="0" sz="4000" spc="-20">
                <a:latin typeface="Calibri"/>
                <a:cs typeface="Calibri"/>
              </a:rPr>
              <a:t>tings</a:t>
            </a:r>
            <a:r>
              <a:rPr dirty="0" sz="4000" spc="-5">
                <a:latin typeface="Calibri"/>
                <a:cs typeface="Calibri"/>
              </a:rPr>
              <a:t> </a:t>
            </a:r>
            <a:r>
              <a:rPr dirty="0" sz="4000" spc="-25">
                <a:latin typeface="Calibri"/>
                <a:cs typeface="Calibri"/>
              </a:rPr>
              <a:t>and</a:t>
            </a:r>
            <a:r>
              <a:rPr dirty="0" sz="4000" spc="-5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Ac</a:t>
            </a:r>
            <a:r>
              <a:rPr dirty="0" sz="4000" spc="-50">
                <a:latin typeface="Calibri"/>
                <a:cs typeface="Calibri"/>
              </a:rPr>
              <a:t>c</a:t>
            </a:r>
            <a:r>
              <a:rPr dirty="0" sz="4000" spc="-35">
                <a:latin typeface="Calibri"/>
                <a:cs typeface="Calibri"/>
              </a:rPr>
              <a:t>ommo</a:t>
            </a:r>
            <a:r>
              <a:rPr dirty="0" sz="4000" spc="-15">
                <a:latin typeface="Calibri"/>
                <a:cs typeface="Calibri"/>
              </a:rPr>
              <a:t>d</a:t>
            </a:r>
            <a:r>
              <a:rPr dirty="0" sz="4000" spc="-55">
                <a:latin typeface="Calibri"/>
                <a:cs typeface="Calibri"/>
              </a:rPr>
              <a:t>a</a:t>
            </a:r>
            <a:r>
              <a:rPr dirty="0" sz="4000" spc="-20">
                <a:latin typeface="Calibri"/>
                <a:cs typeface="Calibri"/>
              </a:rPr>
              <a:t>tions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931542"/>
            <a:ext cx="4533265" cy="4707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Co</a:t>
            </a:r>
            <a:r>
              <a:rPr dirty="0" sz="2400" spc="-15">
                <a:latin typeface="Calibri"/>
                <a:cs typeface="Calibri"/>
              </a:rPr>
              <a:t>n</a:t>
            </a:r>
            <a:r>
              <a:rPr dirty="0" sz="2400" spc="-5">
                <a:latin typeface="Calibri"/>
                <a:cs typeface="Calibri"/>
              </a:rPr>
              <a:t>fir</a:t>
            </a:r>
            <a:r>
              <a:rPr dirty="0" sz="2400">
                <a:latin typeface="Calibri"/>
                <a:cs typeface="Calibri"/>
              </a:rPr>
              <a:t>m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el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10">
                <a:latin typeface="Calibri"/>
                <a:cs typeface="Calibri"/>
              </a:rPr>
              <a:t>ct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s</a:t>
            </a:r>
            <a:r>
              <a:rPr dirty="0" sz="2400" spc="-25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tings.</a:t>
            </a:r>
            <a:endParaRPr sz="2400">
              <a:latin typeface="Calibri"/>
              <a:cs typeface="Calibri"/>
            </a:endParaRPr>
          </a:p>
          <a:p>
            <a:pPr marL="355600" marR="635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Cli</a:t>
            </a:r>
            <a:r>
              <a:rPr dirty="0" sz="2400" spc="10">
                <a:latin typeface="Calibri"/>
                <a:cs typeface="Calibri"/>
              </a:rPr>
              <a:t>c</a:t>
            </a:r>
            <a:r>
              <a:rPr dirty="0" sz="2400" spc="-15">
                <a:latin typeface="Calibri"/>
                <a:cs typeface="Calibri"/>
              </a:rPr>
              <a:t>k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[</a:t>
            </a:r>
            <a:r>
              <a:rPr dirty="0" sz="2400" spc="-15" b="1">
                <a:latin typeface="Calibri"/>
                <a:cs typeface="Calibri"/>
              </a:rPr>
              <a:t>Se</a:t>
            </a:r>
            <a:r>
              <a:rPr dirty="0" sz="2400" spc="-20" b="1">
                <a:latin typeface="Calibri"/>
                <a:cs typeface="Calibri"/>
              </a:rPr>
              <a:t>t</a:t>
            </a:r>
            <a:r>
              <a:rPr dirty="0" sz="2400" spc="-10">
                <a:latin typeface="Calibri"/>
                <a:cs typeface="Calibri"/>
              </a:rPr>
              <a:t>]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c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 spc="-20">
                <a:latin typeface="Calibri"/>
                <a:cs typeface="Calibri"/>
              </a:rPr>
              <a:t>n</a:t>
            </a:r>
            <a:r>
              <a:rPr dirty="0" sz="2400" spc="-5">
                <a:latin typeface="Calibri"/>
                <a:cs typeface="Calibri"/>
              </a:rPr>
              <a:t>fir</a:t>
            </a:r>
            <a:r>
              <a:rPr dirty="0" sz="2400">
                <a:latin typeface="Calibri"/>
                <a:cs typeface="Calibri"/>
              </a:rPr>
              <a:t>m </a:t>
            </a:r>
            <a:r>
              <a:rPr dirty="0" sz="2400" spc="-15">
                <a:latin typeface="Calibri"/>
                <a:cs typeface="Calibri"/>
              </a:rPr>
              <a:t>the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sel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15">
                <a:latin typeface="Calibri"/>
                <a:cs typeface="Calibri"/>
              </a:rPr>
              <a:t>c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ed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s</a:t>
            </a:r>
            <a:r>
              <a:rPr dirty="0" sz="2400" spc="-25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tings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ur</a:t>
            </a:r>
            <a:r>
              <a:rPr dirty="0" sz="2400">
                <a:latin typeface="Calibri"/>
                <a:cs typeface="Calibri"/>
              </a:rPr>
              <a:t>n 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 spc="-20">
                <a:latin typeface="Calibri"/>
                <a:cs typeface="Calibri"/>
              </a:rPr>
              <a:t>h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li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f 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tude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ts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a</a:t>
            </a:r>
            <a:r>
              <a:rPr dirty="0" sz="2400" spc="-45">
                <a:latin typeface="Calibri"/>
                <a:cs typeface="Calibri"/>
              </a:rPr>
              <a:t>w</a:t>
            </a:r>
            <a:r>
              <a:rPr dirty="0" sz="2400">
                <a:latin typeface="Calibri"/>
                <a:cs typeface="Calibri"/>
              </a:rPr>
              <a:t>aiting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app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5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al.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90">
                <a:latin typeface="Calibri"/>
                <a:cs typeface="Calibri"/>
              </a:rPr>
              <a:t>Y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will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till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</a:t>
            </a:r>
            <a:r>
              <a:rPr dirty="0" sz="2400" spc="-35">
                <a:latin typeface="Calibri"/>
                <a:cs typeface="Calibri"/>
              </a:rPr>
              <a:t>a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app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the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tude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5">
                <a:latin typeface="Calibri"/>
                <a:cs typeface="Calibri"/>
              </a:rPr>
              <a:t>f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ting.</a:t>
            </a:r>
            <a:endParaRPr sz="2400">
              <a:latin typeface="Calibri"/>
              <a:cs typeface="Calibri"/>
            </a:endParaRPr>
          </a:p>
          <a:p>
            <a:pPr algn="just" marL="355600" marR="762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Cli</a:t>
            </a:r>
            <a:r>
              <a:rPr dirty="0" sz="2400" spc="10">
                <a:latin typeface="Calibri"/>
                <a:cs typeface="Calibri"/>
              </a:rPr>
              <a:t>c</a:t>
            </a:r>
            <a:r>
              <a:rPr dirty="0" sz="2400" spc="-15">
                <a:latin typeface="Calibri"/>
                <a:cs typeface="Calibri"/>
              </a:rPr>
              <a:t>k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[</a:t>
            </a:r>
            <a:r>
              <a:rPr dirty="0" sz="2400" spc="-15" b="1">
                <a:latin typeface="Calibri"/>
                <a:cs typeface="Calibri"/>
              </a:rPr>
              <a:t>Set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&amp;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A</a:t>
            </a:r>
            <a:r>
              <a:rPr dirty="0" sz="2400" spc="-25" b="1">
                <a:latin typeface="Calibri"/>
                <a:cs typeface="Calibri"/>
              </a:rPr>
              <a:t>p</a:t>
            </a:r>
            <a:r>
              <a:rPr dirty="0" sz="2400" b="1">
                <a:latin typeface="Calibri"/>
                <a:cs typeface="Calibri"/>
              </a:rPr>
              <a:t>p</a:t>
            </a: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spc="-15" b="1">
                <a:latin typeface="Calibri"/>
                <a:cs typeface="Calibri"/>
              </a:rPr>
              <a:t>o</a:t>
            </a:r>
            <a:r>
              <a:rPr dirty="0" sz="2400" spc="-45" b="1">
                <a:latin typeface="Calibri"/>
                <a:cs typeface="Calibri"/>
              </a:rPr>
              <a:t>v</a:t>
            </a:r>
            <a:r>
              <a:rPr dirty="0" sz="2400" spc="5" b="1">
                <a:latin typeface="Calibri"/>
                <a:cs typeface="Calibri"/>
              </a:rPr>
              <a:t>e</a:t>
            </a:r>
            <a:r>
              <a:rPr dirty="0" sz="2400" spc="-10">
                <a:latin typeface="Calibri"/>
                <a:cs typeface="Calibri"/>
              </a:rPr>
              <a:t>]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40">
                <a:latin typeface="Calibri"/>
                <a:cs typeface="Calibri"/>
              </a:rPr>
              <a:t>s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ablish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the</a:t>
            </a:r>
            <a:r>
              <a:rPr dirty="0" sz="2400" spc="-5">
                <a:latin typeface="Calibri"/>
                <a:cs typeface="Calibri"/>
              </a:rPr>
              <a:t> upd</a:t>
            </a:r>
            <a:r>
              <a:rPr dirty="0" sz="2400" spc="-20">
                <a:latin typeface="Calibri"/>
                <a:cs typeface="Calibri"/>
              </a:rPr>
              <a:t>a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ed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s</a:t>
            </a:r>
            <a:r>
              <a:rPr dirty="0" sz="2400" spc="-25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tings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app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10">
                <a:latin typeface="Calibri"/>
                <a:cs typeface="Calibri"/>
              </a:rPr>
              <a:t> the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tude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0">
                <a:latin typeface="Calibri"/>
                <a:cs typeface="Calibri"/>
              </a:rPr>
              <a:t>f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ting.</a:t>
            </a:r>
            <a:endParaRPr sz="2400">
              <a:latin typeface="Calibri"/>
              <a:cs typeface="Calibri"/>
            </a:endParaRPr>
          </a:p>
          <a:p>
            <a:pPr algn="just" marL="355600" marR="627380" indent="-3429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Clic</a:t>
            </a:r>
            <a:r>
              <a:rPr dirty="0" sz="2400">
                <a:latin typeface="Calibri"/>
                <a:cs typeface="Calibri"/>
              </a:rPr>
              <a:t>k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[</a:t>
            </a:r>
            <a:r>
              <a:rPr dirty="0" sz="2400" spc="-5" b="1">
                <a:latin typeface="Calibri"/>
                <a:cs typeface="Calibri"/>
              </a:rPr>
              <a:t>Cance</a:t>
            </a:r>
            <a:r>
              <a:rPr dirty="0" sz="2400" b="1">
                <a:latin typeface="Calibri"/>
                <a:cs typeface="Calibri"/>
              </a:rPr>
              <a:t>l</a:t>
            </a:r>
            <a:r>
              <a:rPr dirty="0" sz="2400" spc="-10">
                <a:latin typeface="Calibri"/>
                <a:cs typeface="Calibri"/>
              </a:rPr>
              <a:t>]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if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y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w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ur</a:t>
            </a:r>
            <a:r>
              <a:rPr dirty="0" sz="2400">
                <a:latin typeface="Calibri"/>
                <a:cs typeface="Calibri"/>
              </a:rPr>
              <a:t>n 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the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App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5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als and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Stud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25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tings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sc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5">
                <a:latin typeface="Calibri"/>
                <a:cs typeface="Calibri"/>
              </a:rPr>
              <a:t>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4681" y="6439814"/>
            <a:ext cx="10287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05400" y="2057336"/>
            <a:ext cx="3689350" cy="3871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2984"/>
            <a:ext cx="9143999" cy="665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6628" rIns="0" bIns="0" rtlCol="0" vert="horz">
            <a:spAutoFit/>
          </a:bodyPr>
          <a:lstStyle/>
          <a:p>
            <a:pPr marL="372110">
              <a:lnSpc>
                <a:spcPct val="100000"/>
              </a:lnSpc>
            </a:pPr>
            <a:r>
              <a:rPr dirty="0" spc="-385"/>
              <a:t>T</a:t>
            </a:r>
            <a:r>
              <a:rPr dirty="0" spc="-20"/>
              <a:t>e</a:t>
            </a:r>
            <a:r>
              <a:rPr dirty="0" spc="-70"/>
              <a:t>s</a:t>
            </a:r>
            <a:r>
              <a:rPr dirty="0" spc="-15"/>
              <a:t>t</a:t>
            </a:r>
            <a:r>
              <a:rPr dirty="0" spc="-5"/>
              <a:t> </a:t>
            </a:r>
            <a:r>
              <a:rPr dirty="0" spc="-20"/>
              <a:t>Admini</a:t>
            </a:r>
            <a:r>
              <a:rPr dirty="0" spc="-85"/>
              <a:t>s</a:t>
            </a:r>
            <a:r>
              <a:rPr dirty="0" spc="-15"/>
              <a:t>t</a:t>
            </a:r>
            <a:r>
              <a:rPr dirty="0" spc="-95"/>
              <a:t>r</a:t>
            </a:r>
            <a:r>
              <a:rPr dirty="0" spc="-55"/>
              <a:t>at</a:t>
            </a:r>
            <a:r>
              <a:rPr dirty="0" spc="-30"/>
              <a:t>o</a:t>
            </a:r>
            <a:r>
              <a:rPr dirty="0" spc="-15"/>
              <a:t>r</a:t>
            </a:r>
            <a:r>
              <a:rPr dirty="0" spc="10"/>
              <a:t> </a:t>
            </a:r>
            <a:r>
              <a:rPr dirty="0" spc="-35"/>
              <a:t>Hom</a:t>
            </a:r>
            <a:r>
              <a:rPr dirty="0" spc="-20"/>
              <a:t>e</a:t>
            </a:r>
            <a:r>
              <a:rPr dirty="0"/>
              <a:t> </a:t>
            </a:r>
            <a:r>
              <a:rPr dirty="0" spc="-114"/>
              <a:t>P</a:t>
            </a:r>
            <a:r>
              <a:rPr dirty="0" spc="-20"/>
              <a:t>a</a:t>
            </a:r>
            <a:r>
              <a:rPr dirty="0" spc="-50"/>
              <a:t>g</a:t>
            </a:r>
            <a:r>
              <a:rPr dirty="0" spc="-2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278015" y="2026018"/>
            <a:ext cx="8587994" cy="39108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50901" y="3505200"/>
            <a:ext cx="2133600" cy="152400"/>
          </a:xfrm>
          <a:custGeom>
            <a:avLst/>
            <a:gdLst/>
            <a:ahLst/>
            <a:cxnLst/>
            <a:rect l="l" t="t" r="r" b="b"/>
            <a:pathLst>
              <a:path w="2133600" h="152400">
                <a:moveTo>
                  <a:pt x="0" y="152400"/>
                </a:moveTo>
                <a:lnTo>
                  <a:pt x="2133600" y="152400"/>
                </a:lnTo>
                <a:lnTo>
                  <a:pt x="21336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63"/>
            <a:ext cx="9143999" cy="665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504681" y="6439814"/>
            <a:ext cx="10287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User</dc:creator>
  <dc:title>Test Administration  2014-15</dc:title>
  <dcterms:created xsi:type="dcterms:W3CDTF">2015-02-05T10:50:01Z</dcterms:created>
  <dcterms:modified xsi:type="dcterms:W3CDTF">2015-02-05T10:50:01Z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2014-10-06T00:00:00Z</vt:filetime>
  </property>
  <property fmtid="{D5CDD505-2E9C-101B-9397-08002B2CF9AE}" pid="3" name="LastSaved">
    <vt:filetime>2015-02-05T00:00:00Z</vt:filetime>
  </property>
</Properties>
</file>